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ink/ink1.xml" ContentType="application/inkml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0" r:id="rId5"/>
    <p:sldMasterId id="2147483672" r:id="rId6"/>
    <p:sldMasterId id="2147483675" r:id="rId7"/>
    <p:sldMasterId id="2147483679" r:id="rId8"/>
  </p:sldMasterIdLst>
  <p:notesMasterIdLst>
    <p:notesMasterId r:id="rId63"/>
  </p:notesMasterIdLst>
  <p:sldIdLst>
    <p:sldId id="256" r:id="rId9"/>
    <p:sldId id="401" r:id="rId10"/>
    <p:sldId id="437" r:id="rId11"/>
    <p:sldId id="272" r:id="rId12"/>
    <p:sldId id="2147473960" r:id="rId13"/>
    <p:sldId id="261" r:id="rId14"/>
    <p:sldId id="407" r:id="rId15"/>
    <p:sldId id="398" r:id="rId16"/>
    <p:sldId id="409" r:id="rId17"/>
    <p:sldId id="399" r:id="rId18"/>
    <p:sldId id="438" r:id="rId19"/>
    <p:sldId id="2147473961" r:id="rId20"/>
    <p:sldId id="442" r:id="rId21"/>
    <p:sldId id="443" r:id="rId22"/>
    <p:sldId id="444" r:id="rId23"/>
    <p:sldId id="445" r:id="rId24"/>
    <p:sldId id="2147473962" r:id="rId25"/>
    <p:sldId id="403" r:id="rId26"/>
    <p:sldId id="441" r:id="rId27"/>
    <p:sldId id="2147473963" r:id="rId28"/>
    <p:sldId id="432" r:id="rId29"/>
    <p:sldId id="2147473964" r:id="rId30"/>
    <p:sldId id="402" r:id="rId31"/>
    <p:sldId id="410" r:id="rId32"/>
    <p:sldId id="385" r:id="rId33"/>
    <p:sldId id="436" r:id="rId34"/>
    <p:sldId id="386" r:id="rId35"/>
    <p:sldId id="387" r:id="rId36"/>
    <p:sldId id="388" r:id="rId37"/>
    <p:sldId id="389" r:id="rId38"/>
    <p:sldId id="390" r:id="rId39"/>
    <p:sldId id="435" r:id="rId40"/>
    <p:sldId id="2147473965" r:id="rId41"/>
    <p:sldId id="257" r:id="rId42"/>
    <p:sldId id="2147473959" r:id="rId43"/>
    <p:sldId id="2147473914" r:id="rId44"/>
    <p:sldId id="2145708328" r:id="rId45"/>
    <p:sldId id="2147473952" r:id="rId46"/>
    <p:sldId id="2145708184" r:id="rId47"/>
    <p:sldId id="2147473966" r:id="rId48"/>
    <p:sldId id="277" r:id="rId49"/>
    <p:sldId id="2147473967" r:id="rId50"/>
    <p:sldId id="278" r:id="rId51"/>
    <p:sldId id="274" r:id="rId52"/>
    <p:sldId id="273" r:id="rId53"/>
    <p:sldId id="270" r:id="rId54"/>
    <p:sldId id="418" r:id="rId55"/>
    <p:sldId id="426" r:id="rId56"/>
    <p:sldId id="417" r:id="rId57"/>
    <p:sldId id="427" r:id="rId58"/>
    <p:sldId id="428" r:id="rId59"/>
    <p:sldId id="429" r:id="rId60"/>
    <p:sldId id="434" r:id="rId61"/>
    <p:sldId id="433" r:id="rId62"/>
  </p:sldIdLst>
  <p:sldSz cx="18288000" cy="10287000"/>
  <p:notesSz cx="6858000" cy="9144000"/>
  <p:embeddedFontLst>
    <p:embeddedFont>
      <p:font typeface="Gill Sans MT" panose="020B0502020104020203" pitchFamily="34" charset="0"/>
      <p:regular r:id="rId64"/>
      <p:bold r:id="rId65"/>
      <p:italic r:id="rId66"/>
      <p:boldItalic r:id="rId67"/>
    </p:embeddedFont>
    <p:embeddedFont>
      <p:font typeface="Inter 1" panose="020B0604020202020204" charset="0"/>
      <p:regular r:id="rId68"/>
    </p:embeddedFont>
    <p:embeddedFont>
      <p:font typeface="Inter 3" panose="020B0604020202020204" charset="0"/>
      <p:regular r:id="rId69"/>
    </p:embeddedFont>
    <p:embeddedFont>
      <p:font typeface="Inter 4" panose="020B0604020202020204" charset="0"/>
      <p:regular r:id="rId7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CA9771A-66DD-61AF-69C6-363338762272}" name="Robyn Burton" initials="RB" userId="S::rb90@stir.ac.uk::0842ca62-83e1-4dfc-981a-bd6632f97650" providerId="AD"/>
  <p188:author id="{BD409523-E32B-E335-041A-BB8CCB202883}" name="Elaine Londesborough van Rooyen" initials="EL" userId="S::elaine.londesborough.van.rooyen@ash.org.uk::ae97d61d-c586-43d4-9179-e4c0da66283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64FD26-B409-4240-A3F5-CB255E382A93}" v="4" dt="2025-07-07T14:06:16.5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0" autoAdjust="0"/>
    <p:restoredTop sz="69370" autoAdjust="0"/>
  </p:normalViewPr>
  <p:slideViewPr>
    <p:cSldViewPr>
      <p:cViewPr varScale="1">
        <p:scale>
          <a:sx n="51" d="100"/>
          <a:sy n="51" d="100"/>
        </p:scale>
        <p:origin x="190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font" Target="fonts/font3.fntdata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microsoft.com/office/2018/10/relationships/authors" Target="author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font" Target="fonts/font4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font" Target="fonts/font7.fntdata"/><Relationship Id="rId75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font" Target="fonts/font2.fntdata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microsoft.com/office/2015/10/relationships/revisionInfo" Target="revisionInfo.xml"/><Relationship Id="rId7" Type="http://schemas.openxmlformats.org/officeDocument/2006/relationships/slideMaster" Target="slideMasters/slideMaster4.xml"/><Relationship Id="rId71" Type="http://schemas.openxmlformats.org/officeDocument/2006/relationships/presProps" Target="presProps.xml"/><Relationship Id="rId2" Type="http://schemas.openxmlformats.org/officeDocument/2006/relationships/customXml" Target="../customXml/item2.xml"/><Relationship Id="rId29" Type="http://schemas.openxmlformats.org/officeDocument/2006/relationships/slide" Target="slides/slide2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aine Londesborough van Rooyen" userId="ae97d61d-c586-43d4-9179-e4c0da66283c" providerId="ADAL" clId="{0064FD26-B409-4240-A3F5-CB255E382A93}"/>
    <pc:docChg chg="modSld">
      <pc:chgData name="Elaine Londesborough van Rooyen" userId="ae97d61d-c586-43d4-9179-e4c0da66283c" providerId="ADAL" clId="{0064FD26-B409-4240-A3F5-CB255E382A93}" dt="2025-07-07T13:53:24.526" v="34" actId="20577"/>
      <pc:docMkLst>
        <pc:docMk/>
      </pc:docMkLst>
      <pc:sldChg chg="modNotesTx">
        <pc:chgData name="Elaine Londesborough van Rooyen" userId="ae97d61d-c586-43d4-9179-e4c0da66283c" providerId="ADAL" clId="{0064FD26-B409-4240-A3F5-CB255E382A93}" dt="2025-07-07T13:51:32.485" v="6" actId="20577"/>
        <pc:sldMkLst>
          <pc:docMk/>
          <pc:sldMk cId="0" sldId="261"/>
        </pc:sldMkLst>
      </pc:sldChg>
      <pc:sldChg chg="modNotesTx">
        <pc:chgData name="Elaine Londesborough van Rooyen" userId="ae97d61d-c586-43d4-9179-e4c0da66283c" providerId="ADAL" clId="{0064FD26-B409-4240-A3F5-CB255E382A93}" dt="2025-07-07T13:51:25.812" v="3" actId="20577"/>
        <pc:sldMkLst>
          <pc:docMk/>
          <pc:sldMk cId="0" sldId="272"/>
        </pc:sldMkLst>
      </pc:sldChg>
      <pc:sldChg chg="modNotesTx">
        <pc:chgData name="Elaine Londesborough van Rooyen" userId="ae97d61d-c586-43d4-9179-e4c0da66283c" providerId="ADAL" clId="{0064FD26-B409-4240-A3F5-CB255E382A93}" dt="2025-07-07T13:52:27.118" v="21" actId="20577"/>
        <pc:sldMkLst>
          <pc:docMk/>
          <pc:sldMk cId="2518837569" sldId="385"/>
        </pc:sldMkLst>
      </pc:sldChg>
      <pc:sldChg chg="modNotesTx">
        <pc:chgData name="Elaine Londesborough van Rooyen" userId="ae97d61d-c586-43d4-9179-e4c0da66283c" providerId="ADAL" clId="{0064FD26-B409-4240-A3F5-CB255E382A93}" dt="2025-07-07T13:52:35.172" v="24" actId="20577"/>
        <pc:sldMkLst>
          <pc:docMk/>
          <pc:sldMk cId="1359705223" sldId="386"/>
        </pc:sldMkLst>
      </pc:sldChg>
      <pc:sldChg chg="modNotesTx">
        <pc:chgData name="Elaine Londesborough van Rooyen" userId="ae97d61d-c586-43d4-9179-e4c0da66283c" providerId="ADAL" clId="{0064FD26-B409-4240-A3F5-CB255E382A93}" dt="2025-07-07T13:52:37.739" v="25" actId="6549"/>
        <pc:sldMkLst>
          <pc:docMk/>
          <pc:sldMk cId="2731809851" sldId="387"/>
        </pc:sldMkLst>
      </pc:sldChg>
      <pc:sldChg chg="modNotesTx">
        <pc:chgData name="Elaine Londesborough van Rooyen" userId="ae97d61d-c586-43d4-9179-e4c0da66283c" providerId="ADAL" clId="{0064FD26-B409-4240-A3F5-CB255E382A93}" dt="2025-07-07T13:52:42.785" v="26" actId="20577"/>
        <pc:sldMkLst>
          <pc:docMk/>
          <pc:sldMk cId="2752645514" sldId="388"/>
        </pc:sldMkLst>
      </pc:sldChg>
      <pc:sldChg chg="modNotesTx">
        <pc:chgData name="Elaine Londesborough van Rooyen" userId="ae97d61d-c586-43d4-9179-e4c0da66283c" providerId="ADAL" clId="{0064FD26-B409-4240-A3F5-CB255E382A93}" dt="2025-07-07T13:52:46.065" v="27" actId="6549"/>
        <pc:sldMkLst>
          <pc:docMk/>
          <pc:sldMk cId="2248231757" sldId="389"/>
        </pc:sldMkLst>
      </pc:sldChg>
      <pc:sldChg chg="modNotesTx">
        <pc:chgData name="Elaine Londesborough van Rooyen" userId="ae97d61d-c586-43d4-9179-e4c0da66283c" providerId="ADAL" clId="{0064FD26-B409-4240-A3F5-CB255E382A93}" dt="2025-07-07T13:52:48.552" v="28" actId="6549"/>
        <pc:sldMkLst>
          <pc:docMk/>
          <pc:sldMk cId="1723068587" sldId="390"/>
        </pc:sldMkLst>
      </pc:sldChg>
      <pc:sldChg chg="modNotesTx">
        <pc:chgData name="Elaine Londesborough van Rooyen" userId="ae97d61d-c586-43d4-9179-e4c0da66283c" providerId="ADAL" clId="{0064FD26-B409-4240-A3F5-CB255E382A93}" dt="2025-07-07T13:51:39.271" v="8" actId="20577"/>
        <pc:sldMkLst>
          <pc:docMk/>
          <pc:sldMk cId="282274644" sldId="398"/>
        </pc:sldMkLst>
      </pc:sldChg>
      <pc:sldChg chg="modNotesTx">
        <pc:chgData name="Elaine Londesborough van Rooyen" userId="ae97d61d-c586-43d4-9179-e4c0da66283c" providerId="ADAL" clId="{0064FD26-B409-4240-A3F5-CB255E382A93}" dt="2025-07-07T13:51:47.093" v="10" actId="20577"/>
        <pc:sldMkLst>
          <pc:docMk/>
          <pc:sldMk cId="3908083517" sldId="399"/>
        </pc:sldMkLst>
      </pc:sldChg>
      <pc:sldChg chg="modNotesTx">
        <pc:chgData name="Elaine Londesborough van Rooyen" userId="ae97d61d-c586-43d4-9179-e4c0da66283c" providerId="ADAL" clId="{0064FD26-B409-4240-A3F5-CB255E382A93}" dt="2025-07-07T13:51:15.203" v="0" actId="20577"/>
        <pc:sldMkLst>
          <pc:docMk/>
          <pc:sldMk cId="1313842033" sldId="401"/>
        </pc:sldMkLst>
      </pc:sldChg>
      <pc:sldChg chg="modNotesTx">
        <pc:chgData name="Elaine Londesborough van Rooyen" userId="ae97d61d-c586-43d4-9179-e4c0da66283c" providerId="ADAL" clId="{0064FD26-B409-4240-A3F5-CB255E382A93}" dt="2025-07-07T13:52:21.381" v="19" actId="20577"/>
        <pc:sldMkLst>
          <pc:docMk/>
          <pc:sldMk cId="2732155060" sldId="402"/>
        </pc:sldMkLst>
      </pc:sldChg>
      <pc:sldChg chg="modNotesTx">
        <pc:chgData name="Elaine Londesborough van Rooyen" userId="ae97d61d-c586-43d4-9179-e4c0da66283c" providerId="ADAL" clId="{0064FD26-B409-4240-A3F5-CB255E382A93}" dt="2025-07-07T13:52:09.111" v="16" actId="20577"/>
        <pc:sldMkLst>
          <pc:docMk/>
          <pc:sldMk cId="1785024221" sldId="403"/>
        </pc:sldMkLst>
      </pc:sldChg>
      <pc:sldChg chg="modNotesTx">
        <pc:chgData name="Elaine Londesborough van Rooyen" userId="ae97d61d-c586-43d4-9179-e4c0da66283c" providerId="ADAL" clId="{0064FD26-B409-4240-A3F5-CB255E382A93}" dt="2025-07-07T13:51:35.893" v="7" actId="20577"/>
        <pc:sldMkLst>
          <pc:docMk/>
          <pc:sldMk cId="1716191193" sldId="407"/>
        </pc:sldMkLst>
      </pc:sldChg>
      <pc:sldChg chg="modNotesTx">
        <pc:chgData name="Elaine Londesborough van Rooyen" userId="ae97d61d-c586-43d4-9179-e4c0da66283c" providerId="ADAL" clId="{0064FD26-B409-4240-A3F5-CB255E382A93}" dt="2025-07-07T13:51:43.246" v="9" actId="20577"/>
        <pc:sldMkLst>
          <pc:docMk/>
          <pc:sldMk cId="1707272609" sldId="409"/>
        </pc:sldMkLst>
      </pc:sldChg>
      <pc:sldChg chg="modNotesTx">
        <pc:chgData name="Elaine Londesborough van Rooyen" userId="ae97d61d-c586-43d4-9179-e4c0da66283c" providerId="ADAL" clId="{0064FD26-B409-4240-A3F5-CB255E382A93}" dt="2025-07-07T13:52:23.983" v="20" actId="20577"/>
        <pc:sldMkLst>
          <pc:docMk/>
          <pc:sldMk cId="4206419070" sldId="410"/>
        </pc:sldMkLst>
      </pc:sldChg>
      <pc:sldChg chg="modNotesTx">
        <pc:chgData name="Elaine Londesborough van Rooyen" userId="ae97d61d-c586-43d4-9179-e4c0da66283c" providerId="ADAL" clId="{0064FD26-B409-4240-A3F5-CB255E382A93}" dt="2025-07-07T13:53:13.662" v="31" actId="20577"/>
        <pc:sldMkLst>
          <pc:docMk/>
          <pc:sldMk cId="1539602125" sldId="417"/>
        </pc:sldMkLst>
      </pc:sldChg>
      <pc:sldChg chg="modNotesTx">
        <pc:chgData name="Elaine Londesborough van Rooyen" userId="ae97d61d-c586-43d4-9179-e4c0da66283c" providerId="ADAL" clId="{0064FD26-B409-4240-A3F5-CB255E382A93}" dt="2025-07-07T13:53:10.970" v="30" actId="20577"/>
        <pc:sldMkLst>
          <pc:docMk/>
          <pc:sldMk cId="2942537158" sldId="426"/>
        </pc:sldMkLst>
      </pc:sldChg>
      <pc:sldChg chg="modNotesTx">
        <pc:chgData name="Elaine Londesborough van Rooyen" userId="ae97d61d-c586-43d4-9179-e4c0da66283c" providerId="ADAL" clId="{0064FD26-B409-4240-A3F5-CB255E382A93}" dt="2025-07-07T13:53:16.640" v="32" actId="20577"/>
        <pc:sldMkLst>
          <pc:docMk/>
          <pc:sldMk cId="2772712383" sldId="427"/>
        </pc:sldMkLst>
      </pc:sldChg>
      <pc:sldChg chg="modNotesTx">
        <pc:chgData name="Elaine Londesborough van Rooyen" userId="ae97d61d-c586-43d4-9179-e4c0da66283c" providerId="ADAL" clId="{0064FD26-B409-4240-A3F5-CB255E382A93}" dt="2025-07-07T13:53:19.406" v="33" actId="20577"/>
        <pc:sldMkLst>
          <pc:docMk/>
          <pc:sldMk cId="1168505066" sldId="428"/>
        </pc:sldMkLst>
      </pc:sldChg>
      <pc:sldChg chg="modNotesTx">
        <pc:chgData name="Elaine Londesborough van Rooyen" userId="ae97d61d-c586-43d4-9179-e4c0da66283c" providerId="ADAL" clId="{0064FD26-B409-4240-A3F5-CB255E382A93}" dt="2025-07-07T13:52:17.114" v="18" actId="20577"/>
        <pc:sldMkLst>
          <pc:docMk/>
          <pc:sldMk cId="1940720433" sldId="432"/>
        </pc:sldMkLst>
      </pc:sldChg>
      <pc:sldChg chg="modNotesTx">
        <pc:chgData name="Elaine Londesborough van Rooyen" userId="ae97d61d-c586-43d4-9179-e4c0da66283c" providerId="ADAL" clId="{0064FD26-B409-4240-A3F5-CB255E382A93}" dt="2025-07-07T13:53:24.526" v="34" actId="20577"/>
        <pc:sldMkLst>
          <pc:docMk/>
          <pc:sldMk cId="3403619055" sldId="434"/>
        </pc:sldMkLst>
      </pc:sldChg>
      <pc:sldChg chg="modNotesTx">
        <pc:chgData name="Elaine Londesborough van Rooyen" userId="ae97d61d-c586-43d4-9179-e4c0da66283c" providerId="ADAL" clId="{0064FD26-B409-4240-A3F5-CB255E382A93}" dt="2025-07-07T13:52:51.450" v="29" actId="6549"/>
        <pc:sldMkLst>
          <pc:docMk/>
          <pc:sldMk cId="2315963217" sldId="435"/>
        </pc:sldMkLst>
      </pc:sldChg>
      <pc:sldChg chg="modNotesTx">
        <pc:chgData name="Elaine Londesborough van Rooyen" userId="ae97d61d-c586-43d4-9179-e4c0da66283c" providerId="ADAL" clId="{0064FD26-B409-4240-A3F5-CB255E382A93}" dt="2025-07-07T13:52:31.005" v="23" actId="20577"/>
        <pc:sldMkLst>
          <pc:docMk/>
          <pc:sldMk cId="1384545901" sldId="436"/>
        </pc:sldMkLst>
      </pc:sldChg>
      <pc:sldChg chg="modNotesTx">
        <pc:chgData name="Elaine Londesborough van Rooyen" userId="ae97d61d-c586-43d4-9179-e4c0da66283c" providerId="ADAL" clId="{0064FD26-B409-4240-A3F5-CB255E382A93}" dt="2025-07-07T13:51:19.153" v="1" actId="20577"/>
        <pc:sldMkLst>
          <pc:docMk/>
          <pc:sldMk cId="1814822927" sldId="437"/>
        </pc:sldMkLst>
      </pc:sldChg>
      <pc:sldChg chg="modNotesTx">
        <pc:chgData name="Elaine Londesborough van Rooyen" userId="ae97d61d-c586-43d4-9179-e4c0da66283c" providerId="ADAL" clId="{0064FD26-B409-4240-A3F5-CB255E382A93}" dt="2025-07-07T13:51:50.743" v="11" actId="20577"/>
        <pc:sldMkLst>
          <pc:docMk/>
          <pc:sldMk cId="1907369088" sldId="438"/>
        </pc:sldMkLst>
      </pc:sldChg>
      <pc:sldChg chg="modNotesTx">
        <pc:chgData name="Elaine Londesborough van Rooyen" userId="ae97d61d-c586-43d4-9179-e4c0da66283c" providerId="ADAL" clId="{0064FD26-B409-4240-A3F5-CB255E382A93}" dt="2025-07-07T13:52:11.862" v="17" actId="20577"/>
        <pc:sldMkLst>
          <pc:docMk/>
          <pc:sldMk cId="1453053281" sldId="441"/>
        </pc:sldMkLst>
      </pc:sldChg>
      <pc:sldChg chg="modNotesTx">
        <pc:chgData name="Elaine Londesborough van Rooyen" userId="ae97d61d-c586-43d4-9179-e4c0da66283c" providerId="ADAL" clId="{0064FD26-B409-4240-A3F5-CB255E382A93}" dt="2025-07-07T13:51:55.158" v="12" actId="20577"/>
        <pc:sldMkLst>
          <pc:docMk/>
          <pc:sldMk cId="4121325349" sldId="442"/>
        </pc:sldMkLst>
      </pc:sldChg>
      <pc:sldChg chg="modNotesTx">
        <pc:chgData name="Elaine Londesborough van Rooyen" userId="ae97d61d-c586-43d4-9179-e4c0da66283c" providerId="ADAL" clId="{0064FD26-B409-4240-A3F5-CB255E382A93}" dt="2025-07-07T13:51:59.153" v="13" actId="20577"/>
        <pc:sldMkLst>
          <pc:docMk/>
          <pc:sldMk cId="2933786109" sldId="443"/>
        </pc:sldMkLst>
      </pc:sldChg>
      <pc:sldChg chg="modNotesTx">
        <pc:chgData name="Elaine Londesborough van Rooyen" userId="ae97d61d-c586-43d4-9179-e4c0da66283c" providerId="ADAL" clId="{0064FD26-B409-4240-A3F5-CB255E382A93}" dt="2025-07-07T13:52:01.689" v="14" actId="20577"/>
        <pc:sldMkLst>
          <pc:docMk/>
          <pc:sldMk cId="4182767604" sldId="444"/>
        </pc:sldMkLst>
      </pc:sldChg>
      <pc:sldChg chg="modNotesTx">
        <pc:chgData name="Elaine Londesborough van Rooyen" userId="ae97d61d-c586-43d4-9179-e4c0da66283c" providerId="ADAL" clId="{0064FD26-B409-4240-A3F5-CB255E382A93}" dt="2025-07-07T13:52:04.147" v="15" actId="6549"/>
        <pc:sldMkLst>
          <pc:docMk/>
          <pc:sldMk cId="3151190227" sldId="445"/>
        </pc:sldMkLst>
      </pc:sldChg>
    </pc:docChg>
  </pc:docChgLst>
  <pc:docChgLst>
    <pc:chgData name="Elaine Londesborough van Rooyen" userId="ae97d61d-c586-43d4-9179-e4c0da66283c" providerId="ADAL" clId="{30F64D21-0354-4562-B89E-8CAAC0A0872C}"/>
    <pc:docChg chg="undo custSel addSld delSld modSld">
      <pc:chgData name="Elaine Londesborough van Rooyen" userId="ae97d61d-c586-43d4-9179-e4c0da66283c" providerId="ADAL" clId="{30F64D21-0354-4562-B89E-8CAAC0A0872C}" dt="2025-06-03T15:00:43.440" v="1336" actId="20577"/>
      <pc:docMkLst>
        <pc:docMk/>
      </pc:docMkLst>
      <pc:sldChg chg="delSp modSp mod">
        <pc:chgData name="Elaine Londesborough van Rooyen" userId="ae97d61d-c586-43d4-9179-e4c0da66283c" providerId="ADAL" clId="{30F64D21-0354-4562-B89E-8CAAC0A0872C}" dt="2025-06-03T14:54:35.125" v="669" actId="478"/>
        <pc:sldMkLst>
          <pc:docMk/>
          <pc:sldMk cId="0" sldId="256"/>
        </pc:sldMkLst>
        <pc:spChg chg="mod">
          <ac:chgData name="Elaine Londesborough van Rooyen" userId="ae97d61d-c586-43d4-9179-e4c0da66283c" providerId="ADAL" clId="{30F64D21-0354-4562-B89E-8CAAC0A0872C}" dt="2025-06-03T14:54:34.274" v="668" actId="14100"/>
          <ac:spMkLst>
            <pc:docMk/>
            <pc:sldMk cId="0" sldId="256"/>
            <ac:spMk id="3" creationId="{00000000-0000-0000-0000-000000000000}"/>
          </ac:spMkLst>
        </pc:spChg>
        <pc:spChg chg="mod">
          <ac:chgData name="Elaine Londesborough van Rooyen" userId="ae97d61d-c586-43d4-9179-e4c0da66283c" providerId="ADAL" clId="{30F64D21-0354-4562-B89E-8CAAC0A0872C}" dt="2025-06-03T12:01:41.340" v="538" actId="255"/>
          <ac:spMkLst>
            <pc:docMk/>
            <pc:sldMk cId="0" sldId="256"/>
            <ac:spMk id="12" creationId="{00000000-0000-0000-0000-000000000000}"/>
          </ac:spMkLst>
        </pc:spChg>
      </pc:sldChg>
      <pc:sldChg chg="addSp delSp modSp del mod">
        <pc:chgData name="Elaine Londesborough van Rooyen" userId="ae97d61d-c586-43d4-9179-e4c0da66283c" providerId="ADAL" clId="{30F64D21-0354-4562-B89E-8CAAC0A0872C}" dt="2025-06-03T11:57:58.661" v="513" actId="47"/>
        <pc:sldMkLst>
          <pc:docMk/>
          <pc:sldMk cId="0" sldId="257"/>
        </pc:sldMkLst>
      </pc:sldChg>
      <pc:sldChg chg="delSp del mod">
        <pc:chgData name="Elaine Londesborough van Rooyen" userId="ae97d61d-c586-43d4-9179-e4c0da66283c" providerId="ADAL" clId="{30F64D21-0354-4562-B89E-8CAAC0A0872C}" dt="2025-06-03T11:07:07.209" v="489" actId="47"/>
        <pc:sldMkLst>
          <pc:docMk/>
          <pc:sldMk cId="0" sldId="258"/>
        </pc:sldMkLst>
      </pc:sldChg>
      <pc:sldChg chg="delSp del mod">
        <pc:chgData name="Elaine Londesborough van Rooyen" userId="ae97d61d-c586-43d4-9179-e4c0da66283c" providerId="ADAL" clId="{30F64D21-0354-4562-B89E-8CAAC0A0872C}" dt="2025-06-03T11:07:16.391" v="490" actId="47"/>
        <pc:sldMkLst>
          <pc:docMk/>
          <pc:sldMk cId="0" sldId="259"/>
        </pc:sldMkLst>
      </pc:sldChg>
      <pc:sldChg chg="delSp del mod">
        <pc:chgData name="Elaine Londesborough van Rooyen" userId="ae97d61d-c586-43d4-9179-e4c0da66283c" providerId="ADAL" clId="{30F64D21-0354-4562-B89E-8CAAC0A0872C}" dt="2025-06-03T10:56:39.875" v="317" actId="47"/>
        <pc:sldMkLst>
          <pc:docMk/>
          <pc:sldMk cId="0" sldId="260"/>
        </pc:sldMkLst>
      </pc:sldChg>
      <pc:sldChg chg="addSp delSp modSp add del mod setBg modNotesTx">
        <pc:chgData name="Elaine Londesborough van Rooyen" userId="ae97d61d-c586-43d4-9179-e4c0da66283c" providerId="ADAL" clId="{30F64D21-0354-4562-B89E-8CAAC0A0872C}" dt="2025-06-03T12:02:07.110" v="542" actId="20577"/>
        <pc:sldMkLst>
          <pc:docMk/>
          <pc:sldMk cId="0" sldId="261"/>
        </pc:sldMkLst>
        <pc:spChg chg="add mod">
          <ac:chgData name="Elaine Londesborough van Rooyen" userId="ae97d61d-c586-43d4-9179-e4c0da66283c" providerId="ADAL" clId="{30F64D21-0354-4562-B89E-8CAAC0A0872C}" dt="2025-06-03T12:01:59.858" v="539" actId="1076"/>
          <ac:spMkLst>
            <pc:docMk/>
            <pc:sldMk cId="0" sldId="261"/>
            <ac:spMk id="16" creationId="{43289C13-5122-2CA1-6987-47E572F808CA}"/>
          </ac:spMkLst>
        </pc:spChg>
      </pc:sldChg>
      <pc:sldChg chg="addSp delSp modSp add mod">
        <pc:chgData name="Elaine Londesborough van Rooyen" userId="ae97d61d-c586-43d4-9179-e4c0da66283c" providerId="ADAL" clId="{30F64D21-0354-4562-B89E-8CAAC0A0872C}" dt="2025-06-03T14:54:43.763" v="671" actId="478"/>
        <pc:sldMkLst>
          <pc:docMk/>
          <pc:sldMk cId="0" sldId="272"/>
        </pc:sldMkLst>
        <pc:spChg chg="mod">
          <ac:chgData name="Elaine Londesborough van Rooyen" userId="ae97d61d-c586-43d4-9179-e4c0da66283c" providerId="ADAL" clId="{30F64D21-0354-4562-B89E-8CAAC0A0872C}" dt="2025-06-03T12:46:25.938" v="651" actId="255"/>
          <ac:spMkLst>
            <pc:docMk/>
            <pc:sldMk cId="0" sldId="272"/>
            <ac:spMk id="7" creationId="{00000000-0000-0000-0000-000000000000}"/>
          </ac:spMkLst>
        </pc:spChg>
        <pc:spChg chg="mod">
          <ac:chgData name="Elaine Londesborough van Rooyen" userId="ae97d61d-c586-43d4-9179-e4c0da66283c" providerId="ADAL" clId="{30F64D21-0354-4562-B89E-8CAAC0A0872C}" dt="2025-06-03T11:57:24.826" v="510" actId="255"/>
          <ac:spMkLst>
            <pc:docMk/>
            <pc:sldMk cId="0" sldId="272"/>
            <ac:spMk id="9" creationId="{00000000-0000-0000-0000-000000000000}"/>
          </ac:spMkLst>
        </pc:spChg>
        <pc:spChg chg="add mod">
          <ac:chgData name="Elaine Londesborough van Rooyen" userId="ae97d61d-c586-43d4-9179-e4c0da66283c" providerId="ADAL" clId="{30F64D21-0354-4562-B89E-8CAAC0A0872C}" dt="2025-06-03T10:54:15.937" v="292"/>
          <ac:spMkLst>
            <pc:docMk/>
            <pc:sldMk cId="0" sldId="272"/>
            <ac:spMk id="10" creationId="{EE30F0F8-4A8C-81DA-3179-8766E84E531D}"/>
          </ac:spMkLst>
        </pc:spChg>
      </pc:sldChg>
      <pc:sldChg chg="addSp delSp modSp add del mod modNotesTx">
        <pc:chgData name="Elaine Londesborough van Rooyen" userId="ae97d61d-c586-43d4-9179-e4c0da66283c" providerId="ADAL" clId="{30F64D21-0354-4562-B89E-8CAAC0A0872C}" dt="2025-06-03T11:59:56.538" v="525" actId="1076"/>
        <pc:sldMkLst>
          <pc:docMk/>
          <pc:sldMk cId="1479057061" sldId="278"/>
        </pc:sldMkLst>
      </pc:sldChg>
      <pc:sldChg chg="addSp delSp modSp add del mod setBg modNotes">
        <pc:chgData name="Elaine Londesborough van Rooyen" userId="ae97d61d-c586-43d4-9179-e4c0da66283c" providerId="ADAL" clId="{30F64D21-0354-4562-B89E-8CAAC0A0872C}" dt="2025-06-03T11:59:29.904" v="523" actId="108"/>
        <pc:sldMkLst>
          <pc:docMk/>
          <pc:sldMk cId="3783869818" sldId="366"/>
        </pc:sldMkLst>
      </pc:sldChg>
      <pc:sldChg chg="addSp delSp modSp add del mod setBg modNotes">
        <pc:chgData name="Elaine Londesborough van Rooyen" userId="ae97d61d-c586-43d4-9179-e4c0da66283c" providerId="ADAL" clId="{30F64D21-0354-4562-B89E-8CAAC0A0872C}" dt="2025-06-03T12:47:01.398" v="655" actId="1076"/>
        <pc:sldMkLst>
          <pc:docMk/>
          <pc:sldMk cId="1180888891" sldId="368"/>
        </pc:sldMkLst>
      </pc:sldChg>
      <pc:sldChg chg="addSp delSp modSp add del mod modNotesTx">
        <pc:chgData name="Elaine Londesborough van Rooyen" userId="ae97d61d-c586-43d4-9179-e4c0da66283c" providerId="ADAL" clId="{30F64D21-0354-4562-B89E-8CAAC0A0872C}" dt="2025-06-03T12:47:43.362" v="658" actId="255"/>
        <pc:sldMkLst>
          <pc:docMk/>
          <pc:sldMk cId="2518837569" sldId="385"/>
        </pc:sldMkLst>
        <pc:spChg chg="add mod">
          <ac:chgData name="Elaine Londesborough van Rooyen" userId="ae97d61d-c586-43d4-9179-e4c0da66283c" providerId="ADAL" clId="{30F64D21-0354-4562-B89E-8CAAC0A0872C}" dt="2025-06-03T11:06:26.778" v="470"/>
          <ac:spMkLst>
            <pc:docMk/>
            <pc:sldMk cId="2518837569" sldId="385"/>
            <ac:spMk id="5" creationId="{09FAF5D0-1DFF-D1A7-F97C-7583BFB90C5C}"/>
          </ac:spMkLst>
        </pc:spChg>
        <pc:spChg chg="mod">
          <ac:chgData name="Elaine Londesborough van Rooyen" userId="ae97d61d-c586-43d4-9179-e4c0da66283c" providerId="ADAL" clId="{30F64D21-0354-4562-B89E-8CAAC0A0872C}" dt="2025-06-03T12:00:03.400" v="526" actId="108"/>
          <ac:spMkLst>
            <pc:docMk/>
            <pc:sldMk cId="2518837569" sldId="385"/>
            <ac:spMk id="6" creationId="{FD9501EB-8AF9-E411-ED6F-F702CAF8BAB8}"/>
          </ac:spMkLst>
        </pc:spChg>
      </pc:sldChg>
      <pc:sldChg chg="addSp delSp modSp add del mod">
        <pc:chgData name="Elaine Londesborough van Rooyen" userId="ae97d61d-c586-43d4-9179-e4c0da66283c" providerId="ADAL" clId="{30F64D21-0354-4562-B89E-8CAAC0A0872C}" dt="2025-06-03T12:47:56.543" v="660" actId="1076"/>
        <pc:sldMkLst>
          <pc:docMk/>
          <pc:sldMk cId="1359705223" sldId="386"/>
        </pc:sldMkLst>
        <pc:spChg chg="mod">
          <ac:chgData name="Elaine Londesborough van Rooyen" userId="ae97d61d-c586-43d4-9179-e4c0da66283c" providerId="ADAL" clId="{30F64D21-0354-4562-B89E-8CAAC0A0872C}" dt="2025-06-03T12:47:56.543" v="660" actId="1076"/>
          <ac:spMkLst>
            <pc:docMk/>
            <pc:sldMk cId="1359705223" sldId="386"/>
            <ac:spMk id="2" creationId="{2D2537AB-9248-D679-0FC5-E4C2B25EA712}"/>
          </ac:spMkLst>
        </pc:spChg>
        <pc:spChg chg="add mod">
          <ac:chgData name="Elaine Londesborough van Rooyen" userId="ae97d61d-c586-43d4-9179-e4c0da66283c" providerId="ADAL" clId="{30F64D21-0354-4562-B89E-8CAAC0A0872C}" dt="2025-06-03T11:06:29.970" v="472"/>
          <ac:spMkLst>
            <pc:docMk/>
            <pc:sldMk cId="1359705223" sldId="386"/>
            <ac:spMk id="5" creationId="{516A4DC9-85B1-5627-DB33-21A67192A68E}"/>
          </ac:spMkLst>
        </pc:spChg>
        <pc:spChg chg="mod">
          <ac:chgData name="Elaine Londesborough van Rooyen" userId="ae97d61d-c586-43d4-9179-e4c0da66283c" providerId="ADAL" clId="{30F64D21-0354-4562-B89E-8CAAC0A0872C}" dt="2025-06-03T12:00:13.210" v="527" actId="108"/>
          <ac:spMkLst>
            <pc:docMk/>
            <pc:sldMk cId="1359705223" sldId="386"/>
            <ac:spMk id="6" creationId="{2BD7DDDA-F285-D29D-0AAD-6F946AAEE870}"/>
          </ac:spMkLst>
        </pc:spChg>
      </pc:sldChg>
      <pc:sldChg chg="addSp delSp modSp add del mod">
        <pc:chgData name="Elaine Londesborough van Rooyen" userId="ae97d61d-c586-43d4-9179-e4c0da66283c" providerId="ADAL" clId="{30F64D21-0354-4562-B89E-8CAAC0A0872C}" dt="2025-06-03T12:48:03.134" v="661" actId="255"/>
        <pc:sldMkLst>
          <pc:docMk/>
          <pc:sldMk cId="2731809851" sldId="387"/>
        </pc:sldMkLst>
        <pc:spChg chg="mod">
          <ac:chgData name="Elaine Londesborough van Rooyen" userId="ae97d61d-c586-43d4-9179-e4c0da66283c" providerId="ADAL" clId="{30F64D21-0354-4562-B89E-8CAAC0A0872C}" dt="2025-06-03T12:48:03.134" v="661" actId="255"/>
          <ac:spMkLst>
            <pc:docMk/>
            <pc:sldMk cId="2731809851" sldId="387"/>
            <ac:spMk id="2" creationId="{1ABB6E13-BE42-1B64-A181-9CE53070D71A}"/>
          </ac:spMkLst>
        </pc:spChg>
        <pc:spChg chg="add mod">
          <ac:chgData name="Elaine Londesborough van Rooyen" userId="ae97d61d-c586-43d4-9179-e4c0da66283c" providerId="ADAL" clId="{30F64D21-0354-4562-B89E-8CAAC0A0872C}" dt="2025-06-03T11:06:33.515" v="474"/>
          <ac:spMkLst>
            <pc:docMk/>
            <pc:sldMk cId="2731809851" sldId="387"/>
            <ac:spMk id="5" creationId="{C46CACBC-720B-16D0-B038-0074BDC15306}"/>
          </ac:spMkLst>
        </pc:spChg>
        <pc:spChg chg="mod">
          <ac:chgData name="Elaine Londesborough van Rooyen" userId="ae97d61d-c586-43d4-9179-e4c0da66283c" providerId="ADAL" clId="{30F64D21-0354-4562-B89E-8CAAC0A0872C}" dt="2025-06-03T12:00:18.884" v="528" actId="108"/>
          <ac:spMkLst>
            <pc:docMk/>
            <pc:sldMk cId="2731809851" sldId="387"/>
            <ac:spMk id="6" creationId="{91F03C28-5174-DB3F-93F2-1B238FD6741C}"/>
          </ac:spMkLst>
        </pc:spChg>
      </pc:sldChg>
      <pc:sldChg chg="addSp delSp modSp add del mod">
        <pc:chgData name="Elaine Londesborough van Rooyen" userId="ae97d61d-c586-43d4-9179-e4c0da66283c" providerId="ADAL" clId="{30F64D21-0354-4562-B89E-8CAAC0A0872C}" dt="2025-06-03T12:48:09.480" v="662" actId="255"/>
        <pc:sldMkLst>
          <pc:docMk/>
          <pc:sldMk cId="2752645514" sldId="388"/>
        </pc:sldMkLst>
        <pc:spChg chg="mod">
          <ac:chgData name="Elaine Londesborough van Rooyen" userId="ae97d61d-c586-43d4-9179-e4c0da66283c" providerId="ADAL" clId="{30F64D21-0354-4562-B89E-8CAAC0A0872C}" dt="2025-06-03T12:48:09.480" v="662" actId="255"/>
          <ac:spMkLst>
            <pc:docMk/>
            <pc:sldMk cId="2752645514" sldId="388"/>
            <ac:spMk id="2" creationId="{41EAE809-1C08-66EB-8F4C-9A349917987A}"/>
          </ac:spMkLst>
        </pc:spChg>
        <pc:spChg chg="add mod">
          <ac:chgData name="Elaine Londesborough van Rooyen" userId="ae97d61d-c586-43d4-9179-e4c0da66283c" providerId="ADAL" clId="{30F64D21-0354-4562-B89E-8CAAC0A0872C}" dt="2025-06-03T11:06:38.867" v="476"/>
          <ac:spMkLst>
            <pc:docMk/>
            <pc:sldMk cId="2752645514" sldId="388"/>
            <ac:spMk id="5" creationId="{B106A0D7-72DC-77B3-4F5F-64ABEAFC7143}"/>
          </ac:spMkLst>
        </pc:spChg>
        <pc:spChg chg="mod">
          <ac:chgData name="Elaine Londesborough van Rooyen" userId="ae97d61d-c586-43d4-9179-e4c0da66283c" providerId="ADAL" clId="{30F64D21-0354-4562-B89E-8CAAC0A0872C}" dt="2025-06-03T12:00:23.320" v="529" actId="108"/>
          <ac:spMkLst>
            <pc:docMk/>
            <pc:sldMk cId="2752645514" sldId="388"/>
            <ac:spMk id="6" creationId="{7EFE86BA-6967-C166-C64B-FF3CCE458AE4}"/>
          </ac:spMkLst>
        </pc:spChg>
      </pc:sldChg>
      <pc:sldChg chg="addSp delSp modSp add del mod">
        <pc:chgData name="Elaine Londesborough van Rooyen" userId="ae97d61d-c586-43d4-9179-e4c0da66283c" providerId="ADAL" clId="{30F64D21-0354-4562-B89E-8CAAC0A0872C}" dt="2025-06-03T12:48:15.562" v="663" actId="255"/>
        <pc:sldMkLst>
          <pc:docMk/>
          <pc:sldMk cId="2248231757" sldId="389"/>
        </pc:sldMkLst>
        <pc:spChg chg="mod">
          <ac:chgData name="Elaine Londesborough van Rooyen" userId="ae97d61d-c586-43d4-9179-e4c0da66283c" providerId="ADAL" clId="{30F64D21-0354-4562-B89E-8CAAC0A0872C}" dt="2025-06-03T12:48:15.562" v="663" actId="255"/>
          <ac:spMkLst>
            <pc:docMk/>
            <pc:sldMk cId="2248231757" sldId="389"/>
            <ac:spMk id="2" creationId="{71CB0FA8-FD31-AB41-8369-3523F1FC23CB}"/>
          </ac:spMkLst>
        </pc:spChg>
        <pc:spChg chg="add mod">
          <ac:chgData name="Elaine Londesborough van Rooyen" userId="ae97d61d-c586-43d4-9179-e4c0da66283c" providerId="ADAL" clId="{30F64D21-0354-4562-B89E-8CAAC0A0872C}" dt="2025-06-03T11:06:42.423" v="478"/>
          <ac:spMkLst>
            <pc:docMk/>
            <pc:sldMk cId="2248231757" sldId="389"/>
            <ac:spMk id="5" creationId="{91200CAE-F935-754C-F6AB-BED930D2FE47}"/>
          </ac:spMkLst>
        </pc:spChg>
        <pc:spChg chg="mod">
          <ac:chgData name="Elaine Londesborough van Rooyen" userId="ae97d61d-c586-43d4-9179-e4c0da66283c" providerId="ADAL" clId="{30F64D21-0354-4562-B89E-8CAAC0A0872C}" dt="2025-06-03T12:00:27.699" v="530" actId="108"/>
          <ac:spMkLst>
            <pc:docMk/>
            <pc:sldMk cId="2248231757" sldId="389"/>
            <ac:spMk id="6" creationId="{71A5A2CC-0381-0B5B-F3BA-37EF7683D28D}"/>
          </ac:spMkLst>
        </pc:spChg>
      </pc:sldChg>
      <pc:sldChg chg="addSp delSp modSp add del mod">
        <pc:chgData name="Elaine Londesborough van Rooyen" userId="ae97d61d-c586-43d4-9179-e4c0da66283c" providerId="ADAL" clId="{30F64D21-0354-4562-B89E-8CAAC0A0872C}" dt="2025-06-03T12:48:21.225" v="664" actId="255"/>
        <pc:sldMkLst>
          <pc:docMk/>
          <pc:sldMk cId="1723068587" sldId="390"/>
        </pc:sldMkLst>
        <pc:spChg chg="mod">
          <ac:chgData name="Elaine Londesborough van Rooyen" userId="ae97d61d-c586-43d4-9179-e4c0da66283c" providerId="ADAL" clId="{30F64D21-0354-4562-B89E-8CAAC0A0872C}" dt="2025-06-03T12:48:21.225" v="664" actId="255"/>
          <ac:spMkLst>
            <pc:docMk/>
            <pc:sldMk cId="1723068587" sldId="390"/>
            <ac:spMk id="2" creationId="{7DAFD86D-9A4C-D2B6-997C-EAB54EA0E262}"/>
          </ac:spMkLst>
        </pc:spChg>
        <pc:spChg chg="add mod">
          <ac:chgData name="Elaine Londesborough van Rooyen" userId="ae97d61d-c586-43d4-9179-e4c0da66283c" providerId="ADAL" clId="{30F64D21-0354-4562-B89E-8CAAC0A0872C}" dt="2025-06-03T11:06:45.264" v="480"/>
          <ac:spMkLst>
            <pc:docMk/>
            <pc:sldMk cId="1723068587" sldId="390"/>
            <ac:spMk id="5" creationId="{7587F3A2-3C4D-8C5F-E25D-5A5FDFC7FB39}"/>
          </ac:spMkLst>
        </pc:spChg>
        <pc:spChg chg="mod">
          <ac:chgData name="Elaine Londesborough van Rooyen" userId="ae97d61d-c586-43d4-9179-e4c0da66283c" providerId="ADAL" clId="{30F64D21-0354-4562-B89E-8CAAC0A0872C}" dt="2025-06-03T12:00:32.048" v="531" actId="108"/>
          <ac:spMkLst>
            <pc:docMk/>
            <pc:sldMk cId="1723068587" sldId="390"/>
            <ac:spMk id="6" creationId="{D8FF4C22-9896-0A45-64F4-1627389A787F}"/>
          </ac:spMkLst>
        </pc:spChg>
      </pc:sldChg>
      <pc:sldChg chg="addSp delSp modSp add del mod setBg modNotes">
        <pc:chgData name="Elaine Londesborough van Rooyen" userId="ae97d61d-c586-43d4-9179-e4c0da66283c" providerId="ADAL" clId="{30F64D21-0354-4562-B89E-8CAAC0A0872C}" dt="2025-06-03T12:48:27.334" v="665" actId="255"/>
        <pc:sldMkLst>
          <pc:docMk/>
          <pc:sldMk cId="3573413026" sldId="391"/>
        </pc:sldMkLst>
      </pc:sldChg>
      <pc:sldChg chg="addSp delSp modSp add del mod setBg modNotes">
        <pc:chgData name="Elaine Londesborough van Rooyen" userId="ae97d61d-c586-43d4-9179-e4c0da66283c" providerId="ADAL" clId="{30F64D21-0354-4562-B89E-8CAAC0A0872C}" dt="2025-06-03T12:00:54.194" v="533" actId="108"/>
        <pc:sldMkLst>
          <pc:docMk/>
          <pc:sldMk cId="2692588035" sldId="392"/>
        </pc:sldMkLst>
      </pc:sldChg>
      <pc:sldChg chg="addSp delSp modSp add del mod setBg modNotes">
        <pc:chgData name="Elaine Londesborough van Rooyen" userId="ae97d61d-c586-43d4-9179-e4c0da66283c" providerId="ADAL" clId="{30F64D21-0354-4562-B89E-8CAAC0A0872C}" dt="2025-06-03T12:48:40.415" v="666" actId="255"/>
        <pc:sldMkLst>
          <pc:docMk/>
          <pc:sldMk cId="3887826267" sldId="393"/>
        </pc:sldMkLst>
      </pc:sldChg>
      <pc:sldChg chg="addSp delSp modSp add del mod setBg modNotes">
        <pc:chgData name="Elaine Londesborough van Rooyen" userId="ae97d61d-c586-43d4-9179-e4c0da66283c" providerId="ADAL" clId="{30F64D21-0354-4562-B89E-8CAAC0A0872C}" dt="2025-06-03T12:01:16.977" v="534" actId="108"/>
        <pc:sldMkLst>
          <pc:docMk/>
          <pc:sldMk cId="656841360" sldId="394"/>
        </pc:sldMkLst>
      </pc:sldChg>
      <pc:sldChg chg="addSp delSp modSp add del mod setBg modNotes modNotesTx">
        <pc:chgData name="Elaine Londesborough van Rooyen" userId="ae97d61d-c586-43d4-9179-e4c0da66283c" providerId="ADAL" clId="{30F64D21-0354-4562-B89E-8CAAC0A0872C}" dt="2025-06-03T12:04:31.509" v="548" actId="20577"/>
        <pc:sldMkLst>
          <pc:docMk/>
          <pc:sldMk cId="3731615295" sldId="395"/>
        </pc:sldMkLst>
      </pc:sldChg>
      <pc:sldChg chg="addSp delSp modSp add del mod setBg modNotes">
        <pc:chgData name="Elaine Londesborough van Rooyen" userId="ae97d61d-c586-43d4-9179-e4c0da66283c" providerId="ADAL" clId="{30F64D21-0354-4562-B89E-8CAAC0A0872C}" dt="2025-06-03T11:58:40.623" v="517" actId="255"/>
        <pc:sldMkLst>
          <pc:docMk/>
          <pc:sldMk cId="617942781" sldId="397"/>
        </pc:sldMkLst>
      </pc:sldChg>
      <pc:sldChg chg="addSp delSp modSp add del mod setBg modNotes">
        <pc:chgData name="Elaine Londesborough van Rooyen" userId="ae97d61d-c586-43d4-9179-e4c0da66283c" providerId="ADAL" clId="{30F64D21-0354-4562-B89E-8CAAC0A0872C}" dt="2025-06-03T12:02:14.555" v="543" actId="20577"/>
        <pc:sldMkLst>
          <pc:docMk/>
          <pc:sldMk cId="282274644" sldId="398"/>
        </pc:sldMkLst>
        <pc:spChg chg="mod">
          <ac:chgData name="Elaine Londesborough van Rooyen" userId="ae97d61d-c586-43d4-9179-e4c0da66283c" providerId="ADAL" clId="{30F64D21-0354-4562-B89E-8CAAC0A0872C}" dt="2025-06-03T11:58:11.225" v="514" actId="255"/>
          <ac:spMkLst>
            <pc:docMk/>
            <pc:sldMk cId="282274644" sldId="398"/>
            <ac:spMk id="6" creationId="{B10508EA-3B18-A678-E498-57C52BA3818E}"/>
          </ac:spMkLst>
        </pc:spChg>
        <pc:spChg chg="mod">
          <ac:chgData name="Elaine Londesborough van Rooyen" userId="ae97d61d-c586-43d4-9179-e4c0da66283c" providerId="ADAL" clId="{30F64D21-0354-4562-B89E-8CAAC0A0872C}" dt="2025-06-03T12:02:14.555" v="543" actId="20577"/>
          <ac:spMkLst>
            <pc:docMk/>
            <pc:sldMk cId="282274644" sldId="398"/>
            <ac:spMk id="8" creationId="{4D2226F2-90E2-EA36-B1F3-17A567FFAAB5}"/>
          </ac:spMkLst>
        </pc:spChg>
        <pc:spChg chg="add mod">
          <ac:chgData name="Elaine Londesborough van Rooyen" userId="ae97d61d-c586-43d4-9179-e4c0da66283c" providerId="ADAL" clId="{30F64D21-0354-4562-B89E-8CAAC0A0872C}" dt="2025-06-03T11:04:35.331" v="436"/>
          <ac:spMkLst>
            <pc:docMk/>
            <pc:sldMk cId="282274644" sldId="398"/>
            <ac:spMk id="9" creationId="{EB465BBB-4A1D-5573-5EEE-846EF0AF382A}"/>
          </ac:spMkLst>
        </pc:spChg>
        <pc:picChg chg="mod">
          <ac:chgData name="Elaine Londesborough van Rooyen" userId="ae97d61d-c586-43d4-9179-e4c0da66283c" providerId="ADAL" clId="{30F64D21-0354-4562-B89E-8CAAC0A0872C}" dt="2025-06-03T11:56:45.851" v="508" actId="1076"/>
          <ac:picMkLst>
            <pc:docMk/>
            <pc:sldMk cId="282274644" sldId="398"/>
            <ac:picMk id="2" creationId="{1CA44663-9F21-532E-7240-60CACFFE80CC}"/>
          </ac:picMkLst>
        </pc:picChg>
      </pc:sldChg>
      <pc:sldChg chg="addSp delSp modSp add del mod setBg modNotes modNotesTx">
        <pc:chgData name="Elaine Londesborough van Rooyen" userId="ae97d61d-c586-43d4-9179-e4c0da66283c" providerId="ADAL" clId="{30F64D21-0354-4562-B89E-8CAAC0A0872C}" dt="2025-06-03T12:45:41.272" v="646" actId="20577"/>
        <pc:sldMkLst>
          <pc:docMk/>
          <pc:sldMk cId="3908083517" sldId="399"/>
        </pc:sldMkLst>
        <pc:spChg chg="mod">
          <ac:chgData name="Elaine Londesborough van Rooyen" userId="ae97d61d-c586-43d4-9179-e4c0da66283c" providerId="ADAL" clId="{30F64D21-0354-4562-B89E-8CAAC0A0872C}" dt="2025-06-03T12:12:19.089" v="552" actId="20577"/>
          <ac:spMkLst>
            <pc:docMk/>
            <pc:sldMk cId="3908083517" sldId="399"/>
            <ac:spMk id="2" creationId="{5B9256CA-D085-0156-C578-CDD335A1BE75}"/>
          </ac:spMkLst>
        </pc:spChg>
        <pc:spChg chg="mod">
          <ac:chgData name="Elaine Londesborough van Rooyen" userId="ae97d61d-c586-43d4-9179-e4c0da66283c" providerId="ADAL" clId="{30F64D21-0354-4562-B89E-8CAAC0A0872C}" dt="2025-06-03T11:59:19.063" v="521" actId="108"/>
          <ac:spMkLst>
            <pc:docMk/>
            <pc:sldMk cId="3908083517" sldId="399"/>
            <ac:spMk id="6" creationId="{B3CADD9F-40CA-EDE0-419D-AA30D729D3A2}"/>
          </ac:spMkLst>
        </pc:spChg>
        <pc:spChg chg="add mod">
          <ac:chgData name="Elaine Londesborough van Rooyen" userId="ae97d61d-c586-43d4-9179-e4c0da66283c" providerId="ADAL" clId="{30F64D21-0354-4562-B89E-8CAAC0A0872C}" dt="2025-06-03T11:04:47.552" v="442"/>
          <ac:spMkLst>
            <pc:docMk/>
            <pc:sldMk cId="3908083517" sldId="399"/>
            <ac:spMk id="8" creationId="{1D406900-FFE0-DD30-16D8-4D82A7E85D92}"/>
          </ac:spMkLst>
        </pc:spChg>
      </pc:sldChg>
      <pc:sldChg chg="delSp modSp add mod modNotesTx">
        <pc:chgData name="Elaine Londesborough van Rooyen" userId="ae97d61d-c586-43d4-9179-e4c0da66283c" providerId="ADAL" clId="{30F64D21-0354-4562-B89E-8CAAC0A0872C}" dt="2025-06-03T15:00:43.440" v="1336" actId="20577"/>
        <pc:sldMkLst>
          <pc:docMk/>
          <pc:sldMk cId="2321985120" sldId="400"/>
        </pc:sldMkLst>
      </pc:sldChg>
    </pc:docChg>
  </pc:docChgLst>
  <pc:docChgLst>
    <pc:chgData name="Elaine Londesborough van Rooyen" userId="ae97d61d-c586-43d4-9179-e4c0da66283c" providerId="ADAL" clId="{C8F3D57A-F5C3-4149-9078-831282308D2F}"/>
    <pc:docChg chg="undo custSel addSld delSld modSld sldOrd">
      <pc:chgData name="Elaine Londesborough van Rooyen" userId="ae97d61d-c586-43d4-9179-e4c0da66283c" providerId="ADAL" clId="{C8F3D57A-F5C3-4149-9078-831282308D2F}" dt="2025-06-26T13:17:31.138" v="15499" actId="313"/>
      <pc:docMkLst>
        <pc:docMk/>
      </pc:docMkLst>
      <pc:sldChg chg="addSp modSp mod">
        <pc:chgData name="Elaine Londesborough van Rooyen" userId="ae97d61d-c586-43d4-9179-e4c0da66283c" providerId="ADAL" clId="{C8F3D57A-F5C3-4149-9078-831282308D2F}" dt="2025-06-23T11:33:49.160" v="12911" actId="1038"/>
        <pc:sldMkLst>
          <pc:docMk/>
          <pc:sldMk cId="0" sldId="256"/>
        </pc:sldMkLst>
        <pc:spChg chg="mod">
          <ac:chgData name="Elaine Londesborough van Rooyen" userId="ae97d61d-c586-43d4-9179-e4c0da66283c" providerId="ADAL" clId="{C8F3D57A-F5C3-4149-9078-831282308D2F}" dt="2025-06-19T12:20:10.141" v="57" actId="1076"/>
          <ac:spMkLst>
            <pc:docMk/>
            <pc:sldMk cId="0" sldId="256"/>
            <ac:spMk id="5" creationId="{00000000-0000-0000-0000-000000000000}"/>
          </ac:spMkLst>
        </pc:spChg>
        <pc:spChg chg="mod">
          <ac:chgData name="Elaine Londesborough van Rooyen" userId="ae97d61d-c586-43d4-9179-e4c0da66283c" providerId="ADAL" clId="{C8F3D57A-F5C3-4149-9078-831282308D2F}" dt="2025-06-19T12:20:08.076" v="56" actId="1076"/>
          <ac:spMkLst>
            <pc:docMk/>
            <pc:sldMk cId="0" sldId="256"/>
            <ac:spMk id="12" creationId="{00000000-0000-0000-0000-000000000000}"/>
          </ac:spMkLst>
        </pc:spChg>
        <pc:spChg chg="mod">
          <ac:chgData name="Elaine Londesborough van Rooyen" userId="ae97d61d-c586-43d4-9179-e4c0da66283c" providerId="ADAL" clId="{C8F3D57A-F5C3-4149-9078-831282308D2F}" dt="2025-06-23T11:33:44.164" v="12909" actId="14100"/>
          <ac:spMkLst>
            <pc:docMk/>
            <pc:sldMk cId="0" sldId="256"/>
            <ac:spMk id="13" creationId="{00000000-0000-0000-0000-000000000000}"/>
          </ac:spMkLst>
        </pc:spChg>
        <pc:spChg chg="mod">
          <ac:chgData name="Elaine Londesborough van Rooyen" userId="ae97d61d-c586-43d4-9179-e4c0da66283c" providerId="ADAL" clId="{C8F3D57A-F5C3-4149-9078-831282308D2F}" dt="2025-06-23T11:33:49.160" v="12911" actId="1038"/>
          <ac:spMkLst>
            <pc:docMk/>
            <pc:sldMk cId="0" sldId="256"/>
            <ac:spMk id="14" creationId="{00000000-0000-0000-0000-000000000000}"/>
          </ac:spMkLst>
        </pc:spChg>
        <pc:picChg chg="add mod">
          <ac:chgData name="Elaine Londesborough van Rooyen" userId="ae97d61d-c586-43d4-9179-e4c0da66283c" providerId="ADAL" clId="{C8F3D57A-F5C3-4149-9078-831282308D2F}" dt="2025-06-19T12:21:52.502" v="81" actId="1038"/>
          <ac:picMkLst>
            <pc:docMk/>
            <pc:sldMk cId="0" sldId="256"/>
            <ac:picMk id="4" creationId="{A6F28DD4-D002-386D-2584-3ACC6DD4C19F}"/>
          </ac:picMkLst>
        </pc:picChg>
        <pc:picChg chg="add mod">
          <ac:chgData name="Elaine Londesborough van Rooyen" userId="ae97d61d-c586-43d4-9179-e4c0da66283c" providerId="ADAL" clId="{C8F3D57A-F5C3-4149-9078-831282308D2F}" dt="2025-06-19T12:21:51.193" v="79" actId="1038"/>
          <ac:picMkLst>
            <pc:docMk/>
            <pc:sldMk cId="0" sldId="256"/>
            <ac:picMk id="16" creationId="{6F96CAE1-C243-DABF-E060-83EE1E7EE54F}"/>
          </ac:picMkLst>
        </pc:picChg>
      </pc:sldChg>
      <pc:sldChg chg="addSp delSp modSp mod ord setBg modNotesTx">
        <pc:chgData name="Elaine Londesborough van Rooyen" userId="ae97d61d-c586-43d4-9179-e4c0da66283c" providerId="ADAL" clId="{C8F3D57A-F5C3-4149-9078-831282308D2F}" dt="2025-06-23T14:47:14.375" v="14408" actId="20577"/>
        <pc:sldMkLst>
          <pc:docMk/>
          <pc:sldMk cId="0" sldId="261"/>
        </pc:sldMkLst>
        <pc:spChg chg="add mod">
          <ac:chgData name="Elaine Londesborough van Rooyen" userId="ae97d61d-c586-43d4-9179-e4c0da66283c" providerId="ADAL" clId="{C8F3D57A-F5C3-4149-9078-831282308D2F}" dt="2025-06-20T09:36:21.752" v="4569" actId="20577"/>
          <ac:spMkLst>
            <pc:docMk/>
            <pc:sldMk cId="0" sldId="261"/>
            <ac:spMk id="3" creationId="{55B79E2B-300F-1E1D-3846-EBF0B098C2FF}"/>
          </ac:spMkLst>
        </pc:spChg>
        <pc:picChg chg="add mod">
          <ac:chgData name="Elaine Londesborough van Rooyen" userId="ae97d61d-c586-43d4-9179-e4c0da66283c" providerId="ADAL" clId="{C8F3D57A-F5C3-4149-9078-831282308D2F}" dt="2025-06-23T11:56:15.736" v="13641" actId="1076"/>
          <ac:picMkLst>
            <pc:docMk/>
            <pc:sldMk cId="0" sldId="261"/>
            <ac:picMk id="5" creationId="{570504FF-FE7F-1C47-794E-B1BCBDED6266}"/>
          </ac:picMkLst>
        </pc:picChg>
      </pc:sldChg>
      <pc:sldChg chg="modSp mod setBg modNotesTx">
        <pc:chgData name="Elaine Londesborough van Rooyen" userId="ae97d61d-c586-43d4-9179-e4c0da66283c" providerId="ADAL" clId="{C8F3D57A-F5C3-4149-9078-831282308D2F}" dt="2025-06-23T11:57:00.170" v="13643"/>
        <pc:sldMkLst>
          <pc:docMk/>
          <pc:sldMk cId="0" sldId="272"/>
        </pc:sldMkLst>
        <pc:spChg chg="mod">
          <ac:chgData name="Elaine Londesborough van Rooyen" userId="ae97d61d-c586-43d4-9179-e4c0da66283c" providerId="ADAL" clId="{C8F3D57A-F5C3-4149-9078-831282308D2F}" dt="2025-06-23T11:39:17.658" v="13067" actId="20577"/>
          <ac:spMkLst>
            <pc:docMk/>
            <pc:sldMk cId="0" sldId="272"/>
            <ac:spMk id="7" creationId="{00000000-0000-0000-0000-000000000000}"/>
          </ac:spMkLst>
        </pc:spChg>
      </pc:sldChg>
      <pc:sldChg chg="del">
        <pc:chgData name="Elaine Londesborough van Rooyen" userId="ae97d61d-c586-43d4-9179-e4c0da66283c" providerId="ADAL" clId="{C8F3D57A-F5C3-4149-9078-831282308D2F}" dt="2025-06-20T10:24:53.925" v="6817" actId="47"/>
        <pc:sldMkLst>
          <pc:docMk/>
          <pc:sldMk cId="1479057061" sldId="278"/>
        </pc:sldMkLst>
      </pc:sldChg>
      <pc:sldChg chg="del">
        <pc:chgData name="Elaine Londesborough van Rooyen" userId="ae97d61d-c586-43d4-9179-e4c0da66283c" providerId="ADAL" clId="{C8F3D57A-F5C3-4149-9078-831282308D2F}" dt="2025-06-20T10:24:51.357" v="6816" actId="47"/>
        <pc:sldMkLst>
          <pc:docMk/>
          <pc:sldMk cId="3783869818" sldId="366"/>
        </pc:sldMkLst>
      </pc:sldChg>
      <pc:sldChg chg="del">
        <pc:chgData name="Elaine Londesborough van Rooyen" userId="ae97d61d-c586-43d4-9179-e4c0da66283c" providerId="ADAL" clId="{C8F3D57A-F5C3-4149-9078-831282308D2F}" dt="2025-06-20T10:24:50.137" v="6815" actId="47"/>
        <pc:sldMkLst>
          <pc:docMk/>
          <pc:sldMk cId="1180888891" sldId="368"/>
        </pc:sldMkLst>
      </pc:sldChg>
      <pc:sldChg chg="addSp delSp modSp mod modNotesTx">
        <pc:chgData name="Elaine Londesborough van Rooyen" userId="ae97d61d-c586-43d4-9179-e4c0da66283c" providerId="ADAL" clId="{C8F3D57A-F5C3-4149-9078-831282308D2F}" dt="2025-06-23T11:57:55.095" v="13647"/>
        <pc:sldMkLst>
          <pc:docMk/>
          <pc:sldMk cId="2518837569" sldId="385"/>
        </pc:sldMkLst>
        <pc:spChg chg="add mod">
          <ac:chgData name="Elaine Londesborough van Rooyen" userId="ae97d61d-c586-43d4-9179-e4c0da66283c" providerId="ADAL" clId="{C8F3D57A-F5C3-4149-9078-831282308D2F}" dt="2025-06-23T11:57:55.095" v="13647"/>
          <ac:spMkLst>
            <pc:docMk/>
            <pc:sldMk cId="2518837569" sldId="385"/>
            <ac:spMk id="2" creationId="{E404D177-1DDC-B949-6DAB-66225BB8C9D1}"/>
          </ac:spMkLst>
        </pc:spChg>
        <pc:spChg chg="mod">
          <ac:chgData name="Elaine Londesborough van Rooyen" userId="ae97d61d-c586-43d4-9179-e4c0da66283c" providerId="ADAL" clId="{C8F3D57A-F5C3-4149-9078-831282308D2F}" dt="2025-06-20T10:25:23.005" v="6853" actId="20577"/>
          <ac:spMkLst>
            <pc:docMk/>
            <pc:sldMk cId="2518837569" sldId="385"/>
            <ac:spMk id="6" creationId="{FD9501EB-8AF9-E411-ED6F-F702CAF8BAB8}"/>
          </ac:spMkLst>
        </pc:spChg>
        <pc:picChg chg="add mod">
          <ac:chgData name="Elaine Londesborough van Rooyen" userId="ae97d61d-c586-43d4-9179-e4c0da66283c" providerId="ADAL" clId="{C8F3D57A-F5C3-4149-9078-831282308D2F}" dt="2025-06-20T10:33:03.620" v="6862" actId="14100"/>
          <ac:picMkLst>
            <pc:docMk/>
            <pc:sldMk cId="2518837569" sldId="385"/>
            <ac:picMk id="4" creationId="{7840B9A5-5BF7-208D-7558-9822BCA1220F}"/>
          </ac:picMkLst>
        </pc:picChg>
      </pc:sldChg>
      <pc:sldChg chg="addSp modSp mod modNotesTx">
        <pc:chgData name="Elaine Londesborough van Rooyen" userId="ae97d61d-c586-43d4-9179-e4c0da66283c" providerId="ADAL" clId="{C8F3D57A-F5C3-4149-9078-831282308D2F}" dt="2025-06-23T15:08:35.664" v="14765" actId="20577"/>
        <pc:sldMkLst>
          <pc:docMk/>
          <pc:sldMk cId="1359705223" sldId="386"/>
        </pc:sldMkLst>
        <pc:spChg chg="mod">
          <ac:chgData name="Elaine Londesborough van Rooyen" userId="ae97d61d-c586-43d4-9179-e4c0da66283c" providerId="ADAL" clId="{C8F3D57A-F5C3-4149-9078-831282308D2F}" dt="2025-06-23T15:08:35.664" v="14765" actId="20577"/>
          <ac:spMkLst>
            <pc:docMk/>
            <pc:sldMk cId="1359705223" sldId="386"/>
            <ac:spMk id="2" creationId="{2D2537AB-9248-D679-0FC5-E4C2B25EA712}"/>
          </ac:spMkLst>
        </pc:spChg>
        <pc:spChg chg="add mod">
          <ac:chgData name="Elaine Londesborough van Rooyen" userId="ae97d61d-c586-43d4-9179-e4c0da66283c" providerId="ADAL" clId="{C8F3D57A-F5C3-4149-9078-831282308D2F}" dt="2025-06-23T11:58:00.930" v="13649"/>
          <ac:spMkLst>
            <pc:docMk/>
            <pc:sldMk cId="1359705223" sldId="386"/>
            <ac:spMk id="3" creationId="{5D70735F-FE4D-30AE-E5FA-319E7980E455}"/>
          </ac:spMkLst>
        </pc:spChg>
        <pc:spChg chg="mod">
          <ac:chgData name="Elaine Londesborough van Rooyen" userId="ae97d61d-c586-43d4-9179-e4c0da66283c" providerId="ADAL" clId="{C8F3D57A-F5C3-4149-9078-831282308D2F}" dt="2025-06-20T10:49:48.379" v="6882" actId="1076"/>
          <ac:spMkLst>
            <pc:docMk/>
            <pc:sldMk cId="1359705223" sldId="386"/>
            <ac:spMk id="6" creationId="{2BD7DDDA-F285-D29D-0AAD-6F946AAEE870}"/>
          </ac:spMkLst>
        </pc:spChg>
        <pc:spChg chg="add mod">
          <ac:chgData name="Elaine Londesborough van Rooyen" userId="ae97d61d-c586-43d4-9179-e4c0da66283c" providerId="ADAL" clId="{C8F3D57A-F5C3-4149-9078-831282308D2F}" dt="2025-06-20T10:50:15.883" v="6887" actId="1076"/>
          <ac:spMkLst>
            <pc:docMk/>
            <pc:sldMk cId="1359705223" sldId="386"/>
            <ac:spMk id="9" creationId="{E727C97E-C6DF-88DA-7576-510018323A67}"/>
          </ac:spMkLst>
        </pc:spChg>
        <pc:picChg chg="add mod">
          <ac:chgData name="Elaine Londesborough van Rooyen" userId="ae97d61d-c586-43d4-9179-e4c0da66283c" providerId="ADAL" clId="{C8F3D57A-F5C3-4149-9078-831282308D2F}" dt="2025-06-20T10:49:45.754" v="6881" actId="1076"/>
          <ac:picMkLst>
            <pc:docMk/>
            <pc:sldMk cId="1359705223" sldId="386"/>
            <ac:picMk id="4" creationId="{31D1C794-9A93-3247-329D-600A2796FBF0}"/>
          </ac:picMkLst>
        </pc:picChg>
        <pc:picChg chg="add mod modCrop">
          <ac:chgData name="Elaine Londesborough van Rooyen" userId="ae97d61d-c586-43d4-9179-e4c0da66283c" providerId="ADAL" clId="{C8F3D57A-F5C3-4149-9078-831282308D2F}" dt="2025-06-20T10:49:57.874" v="6885" actId="1076"/>
          <ac:picMkLst>
            <pc:docMk/>
            <pc:sldMk cId="1359705223" sldId="386"/>
            <ac:picMk id="8" creationId="{1D755C5A-275D-D899-D056-F76DF2AC61FF}"/>
          </ac:picMkLst>
        </pc:picChg>
      </pc:sldChg>
      <pc:sldChg chg="addSp modSp mod">
        <pc:chgData name="Elaine Londesborough van Rooyen" userId="ae97d61d-c586-43d4-9179-e4c0da66283c" providerId="ADAL" clId="{C8F3D57A-F5C3-4149-9078-831282308D2F}" dt="2025-06-23T15:08:46.284" v="14773" actId="20577"/>
        <pc:sldMkLst>
          <pc:docMk/>
          <pc:sldMk cId="2731809851" sldId="387"/>
        </pc:sldMkLst>
        <pc:spChg chg="mod">
          <ac:chgData name="Elaine Londesborough van Rooyen" userId="ae97d61d-c586-43d4-9179-e4c0da66283c" providerId="ADAL" clId="{C8F3D57A-F5C3-4149-9078-831282308D2F}" dt="2025-06-23T15:08:46.284" v="14773" actId="20577"/>
          <ac:spMkLst>
            <pc:docMk/>
            <pc:sldMk cId="2731809851" sldId="387"/>
            <ac:spMk id="2" creationId="{1ABB6E13-BE42-1B64-A181-9CE53070D71A}"/>
          </ac:spMkLst>
        </pc:spChg>
        <pc:spChg chg="add mod">
          <ac:chgData name="Elaine Londesborough van Rooyen" userId="ae97d61d-c586-43d4-9179-e4c0da66283c" providerId="ADAL" clId="{C8F3D57A-F5C3-4149-9078-831282308D2F}" dt="2025-06-23T13:26:47.370" v="13650"/>
          <ac:spMkLst>
            <pc:docMk/>
            <pc:sldMk cId="2731809851" sldId="387"/>
            <ac:spMk id="3" creationId="{942550FD-B6E2-F193-0511-E6CDE20623D9}"/>
          </ac:spMkLst>
        </pc:spChg>
        <pc:spChg chg="mod">
          <ac:chgData name="Elaine Londesborough van Rooyen" userId="ae97d61d-c586-43d4-9179-e4c0da66283c" providerId="ADAL" clId="{C8F3D57A-F5C3-4149-9078-831282308D2F}" dt="2025-06-20T10:50:55.588" v="6895" actId="1076"/>
          <ac:spMkLst>
            <pc:docMk/>
            <pc:sldMk cId="2731809851" sldId="387"/>
            <ac:spMk id="6" creationId="{91F03C28-5174-DB3F-93F2-1B238FD6741C}"/>
          </ac:spMkLst>
        </pc:spChg>
        <pc:spChg chg="add mod">
          <ac:chgData name="Elaine Londesborough van Rooyen" userId="ae97d61d-c586-43d4-9179-e4c0da66283c" providerId="ADAL" clId="{C8F3D57A-F5C3-4149-9078-831282308D2F}" dt="2025-06-20T10:53:35.421" v="6909"/>
          <ac:spMkLst>
            <pc:docMk/>
            <pc:sldMk cId="2731809851" sldId="387"/>
            <ac:spMk id="9" creationId="{5C8C7ED3-30E5-5873-596A-19EF20789ADB}"/>
          </ac:spMkLst>
        </pc:spChg>
        <pc:picChg chg="add mod">
          <ac:chgData name="Elaine Londesborough van Rooyen" userId="ae97d61d-c586-43d4-9179-e4c0da66283c" providerId="ADAL" clId="{C8F3D57A-F5C3-4149-9078-831282308D2F}" dt="2025-06-20T10:51:04.132" v="6899" actId="1076"/>
          <ac:picMkLst>
            <pc:docMk/>
            <pc:sldMk cId="2731809851" sldId="387"/>
            <ac:picMk id="4" creationId="{474A9391-E694-2DDA-3073-B12DCA89F5BE}"/>
          </ac:picMkLst>
        </pc:picChg>
        <pc:picChg chg="add mod modCrop">
          <ac:chgData name="Elaine Londesborough van Rooyen" userId="ae97d61d-c586-43d4-9179-e4c0da66283c" providerId="ADAL" clId="{C8F3D57A-F5C3-4149-9078-831282308D2F}" dt="2025-06-20T10:53:27.483" v="6908" actId="1076"/>
          <ac:picMkLst>
            <pc:docMk/>
            <pc:sldMk cId="2731809851" sldId="387"/>
            <ac:picMk id="8" creationId="{B2E398ED-AFF0-1255-F683-6204FFB9F39C}"/>
          </ac:picMkLst>
        </pc:picChg>
      </pc:sldChg>
      <pc:sldChg chg="addSp modSp mod">
        <pc:chgData name="Elaine Londesborough van Rooyen" userId="ae97d61d-c586-43d4-9179-e4c0da66283c" providerId="ADAL" clId="{C8F3D57A-F5C3-4149-9078-831282308D2F}" dt="2025-06-23T13:26:51.818" v="13651"/>
        <pc:sldMkLst>
          <pc:docMk/>
          <pc:sldMk cId="2752645514" sldId="388"/>
        </pc:sldMkLst>
        <pc:spChg chg="mod">
          <ac:chgData name="Elaine Londesborough van Rooyen" userId="ae97d61d-c586-43d4-9179-e4c0da66283c" providerId="ADAL" clId="{C8F3D57A-F5C3-4149-9078-831282308D2F}" dt="2025-06-20T10:56:25.243" v="6941" actId="14100"/>
          <ac:spMkLst>
            <pc:docMk/>
            <pc:sldMk cId="2752645514" sldId="388"/>
            <ac:spMk id="2" creationId="{41EAE809-1C08-66EB-8F4C-9A349917987A}"/>
          </ac:spMkLst>
        </pc:spChg>
        <pc:spChg chg="add mod">
          <ac:chgData name="Elaine Londesborough van Rooyen" userId="ae97d61d-c586-43d4-9179-e4c0da66283c" providerId="ADAL" clId="{C8F3D57A-F5C3-4149-9078-831282308D2F}" dt="2025-06-23T13:26:51.818" v="13651"/>
          <ac:spMkLst>
            <pc:docMk/>
            <pc:sldMk cId="2752645514" sldId="388"/>
            <ac:spMk id="3" creationId="{BC034203-6310-07F6-0035-026486A14079}"/>
          </ac:spMkLst>
        </pc:spChg>
        <pc:spChg chg="mod">
          <ac:chgData name="Elaine Londesborough van Rooyen" userId="ae97d61d-c586-43d4-9179-e4c0da66283c" providerId="ADAL" clId="{C8F3D57A-F5C3-4149-9078-831282308D2F}" dt="2025-06-20T10:55:41.989" v="6930" actId="1036"/>
          <ac:spMkLst>
            <pc:docMk/>
            <pc:sldMk cId="2752645514" sldId="388"/>
            <ac:spMk id="6" creationId="{7EFE86BA-6967-C166-C64B-FF3CCE458AE4}"/>
          </ac:spMkLst>
        </pc:spChg>
        <pc:spChg chg="add mod">
          <ac:chgData name="Elaine Londesborough van Rooyen" userId="ae97d61d-c586-43d4-9179-e4c0da66283c" providerId="ADAL" clId="{C8F3D57A-F5C3-4149-9078-831282308D2F}" dt="2025-06-20T10:56:41.458" v="6944" actId="1076"/>
          <ac:spMkLst>
            <pc:docMk/>
            <pc:sldMk cId="2752645514" sldId="388"/>
            <ac:spMk id="9" creationId="{3A1906C8-D0D3-60B6-D7AD-51C8D67D21B7}"/>
          </ac:spMkLst>
        </pc:spChg>
        <pc:picChg chg="add mod modCrop">
          <ac:chgData name="Elaine Londesborough van Rooyen" userId="ae97d61d-c586-43d4-9179-e4c0da66283c" providerId="ADAL" clId="{C8F3D57A-F5C3-4149-9078-831282308D2F}" dt="2025-06-20T10:56:28.291" v="6942" actId="1076"/>
          <ac:picMkLst>
            <pc:docMk/>
            <pc:sldMk cId="2752645514" sldId="388"/>
            <ac:picMk id="4" creationId="{92872A34-1919-DDA2-C48E-D8C27E66505A}"/>
          </ac:picMkLst>
        </pc:picChg>
        <pc:picChg chg="add mod">
          <ac:chgData name="Elaine Londesborough van Rooyen" userId="ae97d61d-c586-43d4-9179-e4c0da66283c" providerId="ADAL" clId="{C8F3D57A-F5C3-4149-9078-831282308D2F}" dt="2025-06-20T10:55:47.362" v="6933" actId="1076"/>
          <ac:picMkLst>
            <pc:docMk/>
            <pc:sldMk cId="2752645514" sldId="388"/>
            <ac:picMk id="8" creationId="{0610F69D-0E05-1A4A-C28F-A27F754ACC34}"/>
          </ac:picMkLst>
        </pc:picChg>
      </pc:sldChg>
      <pc:sldChg chg="addSp modSp mod">
        <pc:chgData name="Elaine Londesborough van Rooyen" userId="ae97d61d-c586-43d4-9179-e4c0da66283c" providerId="ADAL" clId="{C8F3D57A-F5C3-4149-9078-831282308D2F}" dt="2025-06-23T15:09:58.140" v="14835" actId="20577"/>
        <pc:sldMkLst>
          <pc:docMk/>
          <pc:sldMk cId="2248231757" sldId="389"/>
        </pc:sldMkLst>
        <pc:spChg chg="mod">
          <ac:chgData name="Elaine Londesborough van Rooyen" userId="ae97d61d-c586-43d4-9179-e4c0da66283c" providerId="ADAL" clId="{C8F3D57A-F5C3-4149-9078-831282308D2F}" dt="2025-06-23T15:09:58.140" v="14835" actId="20577"/>
          <ac:spMkLst>
            <pc:docMk/>
            <pc:sldMk cId="2248231757" sldId="389"/>
            <ac:spMk id="2" creationId="{71CB0FA8-FD31-AB41-8369-3523F1FC23CB}"/>
          </ac:spMkLst>
        </pc:spChg>
        <pc:spChg chg="add mod">
          <ac:chgData name="Elaine Londesborough van Rooyen" userId="ae97d61d-c586-43d4-9179-e4c0da66283c" providerId="ADAL" clId="{C8F3D57A-F5C3-4149-9078-831282308D2F}" dt="2025-06-23T13:26:55.639" v="13652"/>
          <ac:spMkLst>
            <pc:docMk/>
            <pc:sldMk cId="2248231757" sldId="389"/>
            <ac:spMk id="3" creationId="{E4F81334-6495-E820-930A-C4E228B52FAC}"/>
          </ac:spMkLst>
        </pc:spChg>
        <pc:spChg chg="mod">
          <ac:chgData name="Elaine Londesborough van Rooyen" userId="ae97d61d-c586-43d4-9179-e4c0da66283c" providerId="ADAL" clId="{C8F3D57A-F5C3-4149-9078-831282308D2F}" dt="2025-06-20T11:29:53.528" v="6948" actId="1076"/>
          <ac:spMkLst>
            <pc:docMk/>
            <pc:sldMk cId="2248231757" sldId="389"/>
            <ac:spMk id="6" creationId="{71A5A2CC-0381-0B5B-F3BA-37EF7683D28D}"/>
          </ac:spMkLst>
        </pc:spChg>
        <pc:picChg chg="add mod">
          <ac:chgData name="Elaine Londesborough van Rooyen" userId="ae97d61d-c586-43d4-9179-e4c0da66283c" providerId="ADAL" clId="{C8F3D57A-F5C3-4149-9078-831282308D2F}" dt="2025-06-20T11:30:04.898" v="6952" actId="1076"/>
          <ac:picMkLst>
            <pc:docMk/>
            <pc:sldMk cId="2248231757" sldId="389"/>
            <ac:picMk id="4" creationId="{773D1021-5FCC-C312-B2E9-D1B214F9DB32}"/>
          </ac:picMkLst>
        </pc:picChg>
      </pc:sldChg>
      <pc:sldChg chg="addSp delSp modSp mod">
        <pc:chgData name="Elaine Londesborough van Rooyen" userId="ae97d61d-c586-43d4-9179-e4c0da66283c" providerId="ADAL" clId="{C8F3D57A-F5C3-4149-9078-831282308D2F}" dt="2025-06-23T13:26:58.197" v="13653"/>
        <pc:sldMkLst>
          <pc:docMk/>
          <pc:sldMk cId="1723068587" sldId="390"/>
        </pc:sldMkLst>
        <pc:spChg chg="mod">
          <ac:chgData name="Elaine Londesborough van Rooyen" userId="ae97d61d-c586-43d4-9179-e4c0da66283c" providerId="ADAL" clId="{C8F3D57A-F5C3-4149-9078-831282308D2F}" dt="2025-06-20T12:18:36.541" v="7044" actId="14100"/>
          <ac:spMkLst>
            <pc:docMk/>
            <pc:sldMk cId="1723068587" sldId="390"/>
            <ac:spMk id="2" creationId="{7DAFD86D-9A4C-D2B6-997C-EAB54EA0E262}"/>
          </ac:spMkLst>
        </pc:spChg>
        <pc:spChg chg="add mod">
          <ac:chgData name="Elaine Londesborough van Rooyen" userId="ae97d61d-c586-43d4-9179-e4c0da66283c" providerId="ADAL" clId="{C8F3D57A-F5C3-4149-9078-831282308D2F}" dt="2025-06-23T13:26:58.197" v="13653"/>
          <ac:spMkLst>
            <pc:docMk/>
            <pc:sldMk cId="1723068587" sldId="390"/>
            <ac:spMk id="3" creationId="{81C0A23A-5705-4B32-4A9F-3009642EA876}"/>
          </ac:spMkLst>
        </pc:spChg>
        <pc:spChg chg="mod">
          <ac:chgData name="Elaine Londesborough van Rooyen" userId="ae97d61d-c586-43d4-9179-e4c0da66283c" providerId="ADAL" clId="{C8F3D57A-F5C3-4149-9078-831282308D2F}" dt="2025-06-20T11:51:16.629" v="6956" actId="1076"/>
          <ac:spMkLst>
            <pc:docMk/>
            <pc:sldMk cId="1723068587" sldId="390"/>
            <ac:spMk id="6" creationId="{D8FF4C22-9896-0A45-64F4-1627389A787F}"/>
          </ac:spMkLst>
        </pc:spChg>
        <pc:picChg chg="add mod">
          <ac:chgData name="Elaine Londesborough van Rooyen" userId="ae97d61d-c586-43d4-9179-e4c0da66283c" providerId="ADAL" clId="{C8F3D57A-F5C3-4149-9078-831282308D2F}" dt="2025-06-20T11:51:24.340" v="6960" actId="1076"/>
          <ac:picMkLst>
            <pc:docMk/>
            <pc:sldMk cId="1723068587" sldId="390"/>
            <ac:picMk id="4" creationId="{CE3BE69A-1577-E3BC-3804-0659FABCC21C}"/>
          </ac:picMkLst>
        </pc:picChg>
      </pc:sldChg>
      <pc:sldChg chg="del">
        <pc:chgData name="Elaine Londesborough van Rooyen" userId="ae97d61d-c586-43d4-9179-e4c0da66283c" providerId="ADAL" clId="{C8F3D57A-F5C3-4149-9078-831282308D2F}" dt="2025-06-20T11:53:25.154" v="6965" actId="47"/>
        <pc:sldMkLst>
          <pc:docMk/>
          <pc:sldMk cId="3573413026" sldId="391"/>
        </pc:sldMkLst>
      </pc:sldChg>
      <pc:sldChg chg="del">
        <pc:chgData name="Elaine Londesborough van Rooyen" userId="ae97d61d-c586-43d4-9179-e4c0da66283c" providerId="ADAL" clId="{C8F3D57A-F5C3-4149-9078-831282308D2F}" dt="2025-06-20T11:53:25.154" v="6965" actId="47"/>
        <pc:sldMkLst>
          <pc:docMk/>
          <pc:sldMk cId="2692588035" sldId="392"/>
        </pc:sldMkLst>
      </pc:sldChg>
      <pc:sldChg chg="del">
        <pc:chgData name="Elaine Londesborough van Rooyen" userId="ae97d61d-c586-43d4-9179-e4c0da66283c" providerId="ADAL" clId="{C8F3D57A-F5C3-4149-9078-831282308D2F}" dt="2025-06-20T11:53:25.154" v="6965" actId="47"/>
        <pc:sldMkLst>
          <pc:docMk/>
          <pc:sldMk cId="3887826267" sldId="393"/>
        </pc:sldMkLst>
      </pc:sldChg>
      <pc:sldChg chg="del">
        <pc:chgData name="Elaine Londesborough van Rooyen" userId="ae97d61d-c586-43d4-9179-e4c0da66283c" providerId="ADAL" clId="{C8F3D57A-F5C3-4149-9078-831282308D2F}" dt="2025-06-20T11:53:25.154" v="6965" actId="47"/>
        <pc:sldMkLst>
          <pc:docMk/>
          <pc:sldMk cId="656841360" sldId="394"/>
        </pc:sldMkLst>
      </pc:sldChg>
      <pc:sldChg chg="delSp modSp del mod">
        <pc:chgData name="Elaine Londesborough van Rooyen" userId="ae97d61d-c586-43d4-9179-e4c0da66283c" providerId="ADAL" clId="{C8F3D57A-F5C3-4149-9078-831282308D2F}" dt="2025-06-20T09:34:40.099" v="4456" actId="47"/>
        <pc:sldMkLst>
          <pc:docMk/>
          <pc:sldMk cId="3731615295" sldId="395"/>
        </pc:sldMkLst>
      </pc:sldChg>
      <pc:sldChg chg="del">
        <pc:chgData name="Elaine Londesborough van Rooyen" userId="ae97d61d-c586-43d4-9179-e4c0da66283c" providerId="ADAL" clId="{C8F3D57A-F5C3-4149-9078-831282308D2F}" dt="2025-06-20T09:34:32.238" v="4455" actId="47"/>
        <pc:sldMkLst>
          <pc:docMk/>
          <pc:sldMk cId="617942781" sldId="397"/>
        </pc:sldMkLst>
      </pc:sldChg>
      <pc:sldChg chg="modSp mod ord modNotesTx">
        <pc:chgData name="Elaine Londesborough van Rooyen" userId="ae97d61d-c586-43d4-9179-e4c0da66283c" providerId="ADAL" clId="{C8F3D57A-F5C3-4149-9078-831282308D2F}" dt="2025-06-23T14:47:58.271" v="14410" actId="20577"/>
        <pc:sldMkLst>
          <pc:docMk/>
          <pc:sldMk cId="282274644" sldId="398"/>
        </pc:sldMkLst>
        <pc:spChg chg="mod">
          <ac:chgData name="Elaine Londesborough van Rooyen" userId="ae97d61d-c586-43d4-9179-e4c0da66283c" providerId="ADAL" clId="{C8F3D57A-F5C3-4149-9078-831282308D2F}" dt="2025-06-19T15:27:01.530" v="2838" actId="20577"/>
          <ac:spMkLst>
            <pc:docMk/>
            <pc:sldMk cId="282274644" sldId="398"/>
            <ac:spMk id="6" creationId="{B10508EA-3B18-A678-E498-57C52BA3818E}"/>
          </ac:spMkLst>
        </pc:spChg>
      </pc:sldChg>
      <pc:sldChg chg="modSp mod ord modNotesTx">
        <pc:chgData name="Elaine Londesborough van Rooyen" userId="ae97d61d-c586-43d4-9179-e4c0da66283c" providerId="ADAL" clId="{C8F3D57A-F5C3-4149-9078-831282308D2F}" dt="2025-06-23T11:41:11.892" v="13073" actId="5793"/>
        <pc:sldMkLst>
          <pc:docMk/>
          <pc:sldMk cId="3908083517" sldId="399"/>
        </pc:sldMkLst>
        <pc:spChg chg="mod">
          <ac:chgData name="Elaine Londesborough van Rooyen" userId="ae97d61d-c586-43d4-9179-e4c0da66283c" providerId="ADAL" clId="{C8F3D57A-F5C3-4149-9078-831282308D2F}" dt="2025-06-19T15:32:40.268" v="3661" actId="6549"/>
          <ac:spMkLst>
            <pc:docMk/>
            <pc:sldMk cId="3908083517" sldId="399"/>
            <ac:spMk id="6" creationId="{B3CADD9F-40CA-EDE0-419D-AA30D729D3A2}"/>
          </ac:spMkLst>
        </pc:spChg>
      </pc:sldChg>
      <pc:sldChg chg="del">
        <pc:chgData name="Elaine Londesborough van Rooyen" userId="ae97d61d-c586-43d4-9179-e4c0da66283c" providerId="ADAL" clId="{C8F3D57A-F5C3-4149-9078-831282308D2F}" dt="2025-06-20T10:24:47.956" v="6814" actId="47"/>
        <pc:sldMkLst>
          <pc:docMk/>
          <pc:sldMk cId="2321985120" sldId="400"/>
        </pc:sldMkLst>
      </pc:sldChg>
      <pc:sldChg chg="addSp delSp modSp add mod setBg modNotesTx">
        <pc:chgData name="Elaine Londesborough van Rooyen" userId="ae97d61d-c586-43d4-9179-e4c0da66283c" providerId="ADAL" clId="{C8F3D57A-F5C3-4149-9078-831282308D2F}" dt="2025-06-23T11:29:33.078" v="12436" actId="20577"/>
        <pc:sldMkLst>
          <pc:docMk/>
          <pc:sldMk cId="1313842033" sldId="401"/>
        </pc:sldMkLst>
        <pc:spChg chg="add mod">
          <ac:chgData name="Elaine Londesborough van Rooyen" userId="ae97d61d-c586-43d4-9179-e4c0da66283c" providerId="ADAL" clId="{C8F3D57A-F5C3-4149-9078-831282308D2F}" dt="2025-06-20T14:11:22.412" v="10043" actId="1076"/>
          <ac:spMkLst>
            <pc:docMk/>
            <pc:sldMk cId="1313842033" sldId="401"/>
            <ac:spMk id="5" creationId="{FF257D46-236A-F0DE-2AA0-482A18E2D60F}"/>
          </ac:spMkLst>
        </pc:spChg>
        <pc:spChg chg="mod">
          <ac:chgData name="Elaine Londesborough van Rooyen" userId="ae97d61d-c586-43d4-9179-e4c0da66283c" providerId="ADAL" clId="{C8F3D57A-F5C3-4149-9078-831282308D2F}" dt="2025-06-19T12:22:47.824" v="94" actId="20577"/>
          <ac:spMkLst>
            <pc:docMk/>
            <pc:sldMk cId="1313842033" sldId="401"/>
            <ac:spMk id="9" creationId="{0806561B-7516-2A03-25EA-66D6BBB79638}"/>
          </ac:spMkLst>
        </pc:spChg>
      </pc:sldChg>
      <pc:sldChg chg="addSp delSp modSp add del mod ord modNotesTx">
        <pc:chgData name="Elaine Londesborough van Rooyen" userId="ae97d61d-c586-43d4-9179-e4c0da66283c" providerId="ADAL" clId="{C8F3D57A-F5C3-4149-9078-831282308D2F}" dt="2025-06-20T10:18:14.891" v="6043" actId="2696"/>
        <pc:sldMkLst>
          <pc:docMk/>
          <pc:sldMk cId="1314963670" sldId="402"/>
        </pc:sldMkLst>
      </pc:sldChg>
      <pc:sldChg chg="modSp add mod setBg modNotesTx">
        <pc:chgData name="Elaine Londesborough van Rooyen" userId="ae97d61d-c586-43d4-9179-e4c0da66283c" providerId="ADAL" clId="{C8F3D57A-F5C3-4149-9078-831282308D2F}" dt="2025-06-23T15:07:38.626" v="14698" actId="20577"/>
        <pc:sldMkLst>
          <pc:docMk/>
          <pc:sldMk cId="2732155060" sldId="402"/>
        </pc:sldMkLst>
        <pc:spChg chg="mod">
          <ac:chgData name="Elaine Londesborough van Rooyen" userId="ae97d61d-c586-43d4-9179-e4c0da66283c" providerId="ADAL" clId="{C8F3D57A-F5C3-4149-9078-831282308D2F}" dt="2025-06-23T15:07:38.626" v="14698" actId="20577"/>
          <ac:spMkLst>
            <pc:docMk/>
            <pc:sldMk cId="2732155060" sldId="402"/>
            <ac:spMk id="2" creationId="{CF7674BA-B76C-BE9F-AE7B-E8C75A514301}"/>
          </ac:spMkLst>
        </pc:spChg>
        <pc:spChg chg="mod">
          <ac:chgData name="Elaine Londesborough van Rooyen" userId="ae97d61d-c586-43d4-9179-e4c0da66283c" providerId="ADAL" clId="{C8F3D57A-F5C3-4149-9078-831282308D2F}" dt="2025-06-20T14:25:09.016" v="11485" actId="20577"/>
          <ac:spMkLst>
            <pc:docMk/>
            <pc:sldMk cId="2732155060" sldId="402"/>
            <ac:spMk id="9" creationId="{37FE33EA-78BF-6463-0E9F-8729BA8749D6}"/>
          </ac:spMkLst>
        </pc:spChg>
      </pc:sldChg>
      <pc:sldChg chg="add del setBg">
        <pc:chgData name="Elaine Londesborough van Rooyen" userId="ae97d61d-c586-43d4-9179-e4c0da66283c" providerId="ADAL" clId="{C8F3D57A-F5C3-4149-9078-831282308D2F}" dt="2025-06-19T12:27:08.141" v="466"/>
        <pc:sldMkLst>
          <pc:docMk/>
          <pc:sldMk cId="3985341504" sldId="402"/>
        </pc:sldMkLst>
      </pc:sldChg>
      <pc:sldChg chg="addSp delSp modSp add mod setBg modNotesTx">
        <pc:chgData name="Elaine Londesborough van Rooyen" userId="ae97d61d-c586-43d4-9179-e4c0da66283c" providerId="ADAL" clId="{C8F3D57A-F5C3-4149-9078-831282308D2F}" dt="2025-06-26T13:17:31.138" v="15499" actId="313"/>
        <pc:sldMkLst>
          <pc:docMk/>
          <pc:sldMk cId="1785024221" sldId="403"/>
        </pc:sldMkLst>
        <pc:spChg chg="mod">
          <ac:chgData name="Elaine Londesborough van Rooyen" userId="ae97d61d-c586-43d4-9179-e4c0da66283c" providerId="ADAL" clId="{C8F3D57A-F5C3-4149-9078-831282308D2F}" dt="2025-06-26T13:16:39.760" v="15284" actId="20577"/>
          <ac:spMkLst>
            <pc:docMk/>
            <pc:sldMk cId="1785024221" sldId="403"/>
            <ac:spMk id="2" creationId="{C2051DD7-0C77-F629-880F-0A7EF15DF9F7}"/>
          </ac:spMkLst>
        </pc:spChg>
        <pc:spChg chg="add mod">
          <ac:chgData name="Elaine Londesborough van Rooyen" userId="ae97d61d-c586-43d4-9179-e4c0da66283c" providerId="ADAL" clId="{C8F3D57A-F5C3-4149-9078-831282308D2F}" dt="2025-06-23T14:44:37.971" v="14369" actId="1076"/>
          <ac:spMkLst>
            <pc:docMk/>
            <pc:sldMk cId="1785024221" sldId="403"/>
            <ac:spMk id="6" creationId="{06E85EFC-66E9-EC3E-7B46-73845DECDDD8}"/>
          </ac:spMkLst>
        </pc:spChg>
        <pc:spChg chg="mod">
          <ac:chgData name="Elaine Londesborough van Rooyen" userId="ae97d61d-c586-43d4-9179-e4c0da66283c" providerId="ADAL" clId="{C8F3D57A-F5C3-4149-9078-831282308D2F}" dt="2025-06-20T12:43:21.384" v="7073" actId="1076"/>
          <ac:spMkLst>
            <pc:docMk/>
            <pc:sldMk cId="1785024221" sldId="403"/>
            <ac:spMk id="9" creationId="{27147075-84C7-3A7B-2B4C-2DCA7324DA3E}"/>
          </ac:spMkLst>
        </pc:spChg>
        <pc:picChg chg="add mod modCrop">
          <ac:chgData name="Elaine Londesborough van Rooyen" userId="ae97d61d-c586-43d4-9179-e4c0da66283c" providerId="ADAL" clId="{C8F3D57A-F5C3-4149-9078-831282308D2F}" dt="2025-06-23T14:44:06.936" v="14367" actId="14100"/>
          <ac:picMkLst>
            <pc:docMk/>
            <pc:sldMk cId="1785024221" sldId="403"/>
            <ac:picMk id="5" creationId="{43917724-B050-D2C5-F5F8-6FD490B2E942}"/>
          </ac:picMkLst>
        </pc:picChg>
      </pc:sldChg>
      <pc:sldChg chg="addSp modSp add del mod modNotesTx">
        <pc:chgData name="Elaine Londesborough van Rooyen" userId="ae97d61d-c586-43d4-9179-e4c0da66283c" providerId="ADAL" clId="{C8F3D57A-F5C3-4149-9078-831282308D2F}" dt="2025-06-20T12:58:41.618" v="8104" actId="47"/>
        <pc:sldMkLst>
          <pc:docMk/>
          <pc:sldMk cId="3780276797" sldId="404"/>
        </pc:sldMkLst>
      </pc:sldChg>
      <pc:sldChg chg="addSp delSp modSp add del mod ord modNotesTx">
        <pc:chgData name="Elaine Londesborough van Rooyen" userId="ae97d61d-c586-43d4-9179-e4c0da66283c" providerId="ADAL" clId="{C8F3D57A-F5C3-4149-9078-831282308D2F}" dt="2025-06-23T15:23:51.497" v="14838"/>
        <pc:sldMkLst>
          <pc:docMk/>
          <pc:sldMk cId="1842184033" sldId="405"/>
        </pc:sldMkLst>
      </pc:sldChg>
      <pc:sldChg chg="addSp modSp add del mod ord modNotesTx">
        <pc:chgData name="Elaine Londesborough van Rooyen" userId="ae97d61d-c586-43d4-9179-e4c0da66283c" providerId="ADAL" clId="{C8F3D57A-F5C3-4149-9078-831282308D2F}" dt="2025-06-23T15:23:51.497" v="14838"/>
        <pc:sldMkLst>
          <pc:docMk/>
          <pc:sldMk cId="3468286576" sldId="406"/>
        </pc:sldMkLst>
      </pc:sldChg>
      <pc:sldChg chg="addSp delSp modSp add mod ord modNotesTx">
        <pc:chgData name="Elaine Londesborough van Rooyen" userId="ae97d61d-c586-43d4-9179-e4c0da66283c" providerId="ADAL" clId="{C8F3D57A-F5C3-4149-9078-831282308D2F}" dt="2025-06-23T11:42:26.715" v="13361" actId="20577"/>
        <pc:sldMkLst>
          <pc:docMk/>
          <pc:sldMk cId="1716191193" sldId="407"/>
        </pc:sldMkLst>
        <pc:spChg chg="mod">
          <ac:chgData name="Elaine Londesborough van Rooyen" userId="ae97d61d-c586-43d4-9179-e4c0da66283c" providerId="ADAL" clId="{C8F3D57A-F5C3-4149-9078-831282308D2F}" dt="2025-06-20T09:34:47.852" v="4459" actId="20577"/>
          <ac:spMkLst>
            <pc:docMk/>
            <pc:sldMk cId="1716191193" sldId="407"/>
            <ac:spMk id="6" creationId="{5D14268E-27DB-6A7A-485F-9E86C270C9F7}"/>
          </ac:spMkLst>
        </pc:spChg>
      </pc:sldChg>
      <pc:sldChg chg="add del ord">
        <pc:chgData name="Elaine Londesborough van Rooyen" userId="ae97d61d-c586-43d4-9179-e4c0da66283c" providerId="ADAL" clId="{C8F3D57A-F5C3-4149-9078-831282308D2F}" dt="2025-06-20T10:16:13.406" v="5924" actId="47"/>
        <pc:sldMkLst>
          <pc:docMk/>
          <pc:sldMk cId="2216348634" sldId="408"/>
        </pc:sldMkLst>
      </pc:sldChg>
      <pc:sldChg chg="new del">
        <pc:chgData name="Elaine Londesborough van Rooyen" userId="ae97d61d-c586-43d4-9179-e4c0da66283c" providerId="ADAL" clId="{C8F3D57A-F5C3-4149-9078-831282308D2F}" dt="2025-06-20T09:48:51.562" v="4980" actId="680"/>
        <pc:sldMkLst>
          <pc:docMk/>
          <pc:sldMk cId="435345471" sldId="409"/>
        </pc:sldMkLst>
      </pc:sldChg>
      <pc:sldChg chg="modSp add mod ord modNotesTx">
        <pc:chgData name="Elaine Londesborough van Rooyen" userId="ae97d61d-c586-43d4-9179-e4c0da66283c" providerId="ADAL" clId="{C8F3D57A-F5C3-4149-9078-831282308D2F}" dt="2025-06-23T14:48:09.584" v="14411" actId="20577"/>
        <pc:sldMkLst>
          <pc:docMk/>
          <pc:sldMk cId="1707272609" sldId="409"/>
        </pc:sldMkLst>
        <pc:spChg chg="mod">
          <ac:chgData name="Elaine Londesborough van Rooyen" userId="ae97d61d-c586-43d4-9179-e4c0da66283c" providerId="ADAL" clId="{C8F3D57A-F5C3-4149-9078-831282308D2F}" dt="2025-06-20T10:10:08.853" v="5238" actId="313"/>
          <ac:spMkLst>
            <pc:docMk/>
            <pc:sldMk cId="1707272609" sldId="409"/>
            <ac:spMk id="6" creationId="{EC424021-62D9-C7AD-7324-87CC018BB780}"/>
          </ac:spMkLst>
        </pc:spChg>
        <pc:spChg chg="mod">
          <ac:chgData name="Elaine Londesborough van Rooyen" userId="ae97d61d-c586-43d4-9179-e4c0da66283c" providerId="ADAL" clId="{C8F3D57A-F5C3-4149-9078-831282308D2F}" dt="2025-06-20T14:10:14.549" v="10019" actId="20577"/>
          <ac:spMkLst>
            <pc:docMk/>
            <pc:sldMk cId="1707272609" sldId="409"/>
            <ac:spMk id="8" creationId="{FCB7945A-3BB8-1AB4-7702-98939B984796}"/>
          </ac:spMkLst>
        </pc:spChg>
        <pc:spChg chg="mod">
          <ac:chgData name="Elaine Londesborough van Rooyen" userId="ae97d61d-c586-43d4-9179-e4c0da66283c" providerId="ADAL" clId="{C8F3D57A-F5C3-4149-9078-831282308D2F}" dt="2025-06-20T10:08:19.614" v="5147" actId="14100"/>
          <ac:spMkLst>
            <pc:docMk/>
            <pc:sldMk cId="1707272609" sldId="409"/>
            <ac:spMk id="12" creationId="{F38347BF-E217-FDEC-9AA3-9F6C1818404F}"/>
          </ac:spMkLst>
        </pc:spChg>
        <pc:picChg chg="mod">
          <ac:chgData name="Elaine Londesborough van Rooyen" userId="ae97d61d-c586-43d4-9179-e4c0da66283c" providerId="ADAL" clId="{C8F3D57A-F5C3-4149-9078-831282308D2F}" dt="2025-06-20T10:08:22.010" v="5155" actId="1036"/>
          <ac:picMkLst>
            <pc:docMk/>
            <pc:sldMk cId="1707272609" sldId="409"/>
            <ac:picMk id="11" creationId="{4B464583-9582-5950-8F4A-6879885035B9}"/>
          </ac:picMkLst>
        </pc:picChg>
      </pc:sldChg>
      <pc:sldChg chg="addSp delSp modSp add del mod modNotesTx">
        <pc:chgData name="Elaine Londesborough van Rooyen" userId="ae97d61d-c586-43d4-9179-e4c0da66283c" providerId="ADAL" clId="{C8F3D57A-F5C3-4149-9078-831282308D2F}" dt="2025-06-20T10:20:13.188" v="6104"/>
        <pc:sldMkLst>
          <pc:docMk/>
          <pc:sldMk cId="132901918" sldId="410"/>
        </pc:sldMkLst>
      </pc:sldChg>
      <pc:sldChg chg="add del setBg">
        <pc:chgData name="Elaine Londesborough van Rooyen" userId="ae97d61d-c586-43d4-9179-e4c0da66283c" providerId="ADAL" clId="{C8F3D57A-F5C3-4149-9078-831282308D2F}" dt="2025-06-20T10:18:36.068" v="6054"/>
        <pc:sldMkLst>
          <pc:docMk/>
          <pc:sldMk cId="4124979255" sldId="410"/>
        </pc:sldMkLst>
      </pc:sldChg>
      <pc:sldChg chg="addSp delSp modSp add mod setBg modNotesTx">
        <pc:chgData name="Elaine Londesborough van Rooyen" userId="ae97d61d-c586-43d4-9179-e4c0da66283c" providerId="ADAL" clId="{C8F3D57A-F5C3-4149-9078-831282308D2F}" dt="2025-06-23T15:07:50.512" v="14699" actId="20577"/>
        <pc:sldMkLst>
          <pc:docMk/>
          <pc:sldMk cId="4206419070" sldId="410"/>
        </pc:sldMkLst>
        <pc:spChg chg="mod">
          <ac:chgData name="Elaine Londesborough van Rooyen" userId="ae97d61d-c586-43d4-9179-e4c0da66283c" providerId="ADAL" clId="{C8F3D57A-F5C3-4149-9078-831282308D2F}" dt="2025-06-20T12:46:26.125" v="7187" actId="1076"/>
          <ac:spMkLst>
            <pc:docMk/>
            <pc:sldMk cId="4206419070" sldId="410"/>
            <ac:spMk id="9" creationId="{6A7028A3-7186-EF49-12D4-FFBED7B431C6}"/>
          </ac:spMkLst>
        </pc:spChg>
      </pc:sldChg>
      <pc:sldChg chg="add del setBg">
        <pc:chgData name="Elaine Londesborough van Rooyen" userId="ae97d61d-c586-43d4-9179-e4c0da66283c" providerId="ADAL" clId="{C8F3D57A-F5C3-4149-9078-831282308D2F}" dt="2025-06-20T10:20:42.354" v="6132"/>
        <pc:sldMkLst>
          <pc:docMk/>
          <pc:sldMk cId="1304242224" sldId="411"/>
        </pc:sldMkLst>
      </pc:sldChg>
      <pc:sldChg chg="modSp add del mod modNotesTx">
        <pc:chgData name="Elaine Londesborough van Rooyen" userId="ae97d61d-c586-43d4-9179-e4c0da66283c" providerId="ADAL" clId="{C8F3D57A-F5C3-4149-9078-831282308D2F}" dt="2025-06-20T13:59:45.527" v="9514" actId="47"/>
        <pc:sldMkLst>
          <pc:docMk/>
          <pc:sldMk cId="2904927786" sldId="411"/>
        </pc:sldMkLst>
      </pc:sldChg>
      <pc:sldChg chg="add">
        <pc:chgData name="Elaine Londesborough van Rooyen" userId="ae97d61d-c586-43d4-9179-e4c0da66283c" providerId="ADAL" clId="{C8F3D57A-F5C3-4149-9078-831282308D2F}" dt="2025-06-20T12:22:57.349" v="7058"/>
        <pc:sldMkLst>
          <pc:docMk/>
          <pc:sldMk cId="1539602125" sldId="417"/>
        </pc:sldMkLst>
      </pc:sldChg>
      <pc:sldChg chg="add">
        <pc:chgData name="Elaine Londesborough van Rooyen" userId="ae97d61d-c586-43d4-9179-e4c0da66283c" providerId="ADAL" clId="{C8F3D57A-F5C3-4149-9078-831282308D2F}" dt="2025-06-20T12:22:57.349" v="7058"/>
        <pc:sldMkLst>
          <pc:docMk/>
          <pc:sldMk cId="3041062638" sldId="418"/>
        </pc:sldMkLst>
      </pc:sldChg>
      <pc:sldChg chg="add">
        <pc:chgData name="Elaine Londesborough van Rooyen" userId="ae97d61d-c586-43d4-9179-e4c0da66283c" providerId="ADAL" clId="{C8F3D57A-F5C3-4149-9078-831282308D2F}" dt="2025-06-20T12:22:57.349" v="7058"/>
        <pc:sldMkLst>
          <pc:docMk/>
          <pc:sldMk cId="2942537158" sldId="426"/>
        </pc:sldMkLst>
      </pc:sldChg>
      <pc:sldChg chg="add">
        <pc:chgData name="Elaine Londesborough van Rooyen" userId="ae97d61d-c586-43d4-9179-e4c0da66283c" providerId="ADAL" clId="{C8F3D57A-F5C3-4149-9078-831282308D2F}" dt="2025-06-20T12:22:57.349" v="7058"/>
        <pc:sldMkLst>
          <pc:docMk/>
          <pc:sldMk cId="2772712383" sldId="427"/>
        </pc:sldMkLst>
      </pc:sldChg>
      <pc:sldChg chg="add">
        <pc:chgData name="Elaine Londesborough van Rooyen" userId="ae97d61d-c586-43d4-9179-e4c0da66283c" providerId="ADAL" clId="{C8F3D57A-F5C3-4149-9078-831282308D2F}" dt="2025-06-20T12:22:57.349" v="7058"/>
        <pc:sldMkLst>
          <pc:docMk/>
          <pc:sldMk cId="1168505066" sldId="428"/>
        </pc:sldMkLst>
      </pc:sldChg>
      <pc:sldChg chg="add">
        <pc:chgData name="Elaine Londesborough van Rooyen" userId="ae97d61d-c586-43d4-9179-e4c0da66283c" providerId="ADAL" clId="{C8F3D57A-F5C3-4149-9078-831282308D2F}" dt="2025-06-20T12:22:57.349" v="7058"/>
        <pc:sldMkLst>
          <pc:docMk/>
          <pc:sldMk cId="4045112708" sldId="429"/>
        </pc:sldMkLst>
      </pc:sldChg>
      <pc:sldChg chg="addSp modSp new mod">
        <pc:chgData name="Elaine Londesborough van Rooyen" userId="ae97d61d-c586-43d4-9179-e4c0da66283c" providerId="ADAL" clId="{C8F3D57A-F5C3-4149-9078-831282308D2F}" dt="2025-06-20T12:45:27.739" v="7128" actId="20577"/>
        <pc:sldMkLst>
          <pc:docMk/>
          <pc:sldMk cId="731450145" sldId="430"/>
        </pc:sldMkLst>
      </pc:sldChg>
      <pc:sldChg chg="modSp add mod">
        <pc:chgData name="Elaine Londesborough van Rooyen" userId="ae97d61d-c586-43d4-9179-e4c0da66283c" providerId="ADAL" clId="{C8F3D57A-F5C3-4149-9078-831282308D2F}" dt="2025-06-20T12:46:01.237" v="7184" actId="20577"/>
        <pc:sldMkLst>
          <pc:docMk/>
          <pc:sldMk cId="1373825610" sldId="431"/>
        </pc:sldMkLst>
      </pc:sldChg>
      <pc:sldChg chg="addSp delSp modSp add mod setBg modNotesTx">
        <pc:chgData name="Elaine Londesborough van Rooyen" userId="ae97d61d-c586-43d4-9179-e4c0da66283c" providerId="ADAL" clId="{C8F3D57A-F5C3-4149-9078-831282308D2F}" dt="2025-06-26T12:50:51.866" v="15204" actId="20577"/>
        <pc:sldMkLst>
          <pc:docMk/>
          <pc:sldMk cId="1940720433" sldId="432"/>
        </pc:sldMkLst>
        <pc:spChg chg="add mod">
          <ac:chgData name="Elaine Londesborough van Rooyen" userId="ae97d61d-c586-43d4-9179-e4c0da66283c" providerId="ADAL" clId="{C8F3D57A-F5C3-4149-9078-831282308D2F}" dt="2025-06-23T15:06:28.464" v="14638" actId="20577"/>
          <ac:spMkLst>
            <pc:docMk/>
            <pc:sldMk cId="1940720433" sldId="432"/>
            <ac:spMk id="2" creationId="{44B83F00-73C6-7EE4-20F8-39441A4FF6AF}"/>
          </ac:spMkLst>
        </pc:spChg>
        <pc:picChg chg="mod">
          <ac:chgData name="Elaine Londesborough van Rooyen" userId="ae97d61d-c586-43d4-9179-e4c0da66283c" providerId="ADAL" clId="{C8F3D57A-F5C3-4149-9078-831282308D2F}" dt="2025-06-23T15:04:58.489" v="14466" actId="1076"/>
          <ac:picMkLst>
            <pc:docMk/>
            <pc:sldMk cId="1940720433" sldId="432"/>
            <ac:picMk id="1026" creationId="{48DC2711-7B04-580B-E97A-809EFE7AFB36}"/>
          </ac:picMkLst>
        </pc:picChg>
        <pc:picChg chg="add mod">
          <ac:chgData name="Elaine Londesborough van Rooyen" userId="ae97d61d-c586-43d4-9179-e4c0da66283c" providerId="ADAL" clId="{C8F3D57A-F5C3-4149-9078-831282308D2F}" dt="2025-06-23T15:05:00.435" v="14467" actId="1076"/>
          <ac:picMkLst>
            <pc:docMk/>
            <pc:sldMk cId="1940720433" sldId="432"/>
            <ac:picMk id="2050" creationId="{72AE487A-8E0E-F68B-AC2D-4758BA981B91}"/>
          </ac:picMkLst>
        </pc:picChg>
      </pc:sldChg>
      <pc:sldChg chg="delSp modSp add mod">
        <pc:chgData name="Elaine Londesborough van Rooyen" userId="ae97d61d-c586-43d4-9179-e4c0da66283c" providerId="ADAL" clId="{C8F3D57A-F5C3-4149-9078-831282308D2F}" dt="2025-06-20T13:30:04.498" v="8119" actId="255"/>
        <pc:sldMkLst>
          <pc:docMk/>
          <pc:sldMk cId="18753222" sldId="433"/>
        </pc:sldMkLst>
        <pc:spChg chg="mod">
          <ac:chgData name="Elaine Londesborough van Rooyen" userId="ae97d61d-c586-43d4-9179-e4c0da66283c" providerId="ADAL" clId="{C8F3D57A-F5C3-4149-9078-831282308D2F}" dt="2025-06-20T13:30:04.498" v="8119" actId="255"/>
          <ac:spMkLst>
            <pc:docMk/>
            <pc:sldMk cId="18753222" sldId="433"/>
            <ac:spMk id="5" creationId="{C6BAE3FE-C30A-2424-6341-43AB06A518A5}"/>
          </ac:spMkLst>
        </pc:spChg>
      </pc:sldChg>
      <pc:sldChg chg="add del setBg">
        <pc:chgData name="Elaine Londesborough van Rooyen" userId="ae97d61d-c586-43d4-9179-e4c0da66283c" providerId="ADAL" clId="{C8F3D57A-F5C3-4149-9078-831282308D2F}" dt="2025-06-20T13:29:24.877" v="8112"/>
        <pc:sldMkLst>
          <pc:docMk/>
          <pc:sldMk cId="277391409" sldId="433"/>
        </pc:sldMkLst>
      </pc:sldChg>
      <pc:sldChg chg="delSp modSp add del mod">
        <pc:chgData name="Elaine Londesborough van Rooyen" userId="ae97d61d-c586-43d4-9179-e4c0da66283c" providerId="ADAL" clId="{C8F3D57A-F5C3-4149-9078-831282308D2F}" dt="2025-06-20T13:29:08.934" v="8110" actId="47"/>
        <pc:sldMkLst>
          <pc:docMk/>
          <pc:sldMk cId="3183913731" sldId="433"/>
        </pc:sldMkLst>
      </pc:sldChg>
      <pc:sldChg chg="addSp delSp modSp add mod setBg modNotesTx">
        <pc:chgData name="Elaine Londesborough van Rooyen" userId="ae97d61d-c586-43d4-9179-e4c0da66283c" providerId="ADAL" clId="{C8F3D57A-F5C3-4149-9078-831282308D2F}" dt="2025-06-23T15:10:58.345" v="14837" actId="1076"/>
        <pc:sldMkLst>
          <pc:docMk/>
          <pc:sldMk cId="3403619055" sldId="434"/>
        </pc:sldMkLst>
        <pc:spChg chg="mod">
          <ac:chgData name="Elaine Londesborough van Rooyen" userId="ae97d61d-c586-43d4-9179-e4c0da66283c" providerId="ADAL" clId="{C8F3D57A-F5C3-4149-9078-831282308D2F}" dt="2025-06-23T15:10:58.345" v="14837" actId="1076"/>
          <ac:spMkLst>
            <pc:docMk/>
            <pc:sldMk cId="3403619055" sldId="434"/>
            <ac:spMk id="2" creationId="{0CA72E47-5425-320B-5A2A-6FD0F7FF2697}"/>
          </ac:spMkLst>
        </pc:spChg>
        <pc:spChg chg="mod">
          <ac:chgData name="Elaine Londesborough van Rooyen" userId="ae97d61d-c586-43d4-9179-e4c0da66283c" providerId="ADAL" clId="{C8F3D57A-F5C3-4149-9078-831282308D2F}" dt="2025-06-20T13:33:21.678" v="8302" actId="20577"/>
          <ac:spMkLst>
            <pc:docMk/>
            <pc:sldMk cId="3403619055" sldId="434"/>
            <ac:spMk id="9" creationId="{F6E1E618-DA1C-FB7A-43F8-B1292963E867}"/>
          </ac:spMkLst>
        </pc:spChg>
        <pc:picChg chg="add mod">
          <ac:chgData name="Elaine Londesborough van Rooyen" userId="ae97d61d-c586-43d4-9179-e4c0da66283c" providerId="ADAL" clId="{C8F3D57A-F5C3-4149-9078-831282308D2F}" dt="2025-06-20T13:31:39.310" v="8125" actId="1076"/>
          <ac:picMkLst>
            <pc:docMk/>
            <pc:sldMk cId="3403619055" sldId="434"/>
            <ac:picMk id="6" creationId="{3AE4B1B9-5DF7-C69E-3E6F-7F2FC1E44AB9}"/>
          </ac:picMkLst>
        </pc:picChg>
      </pc:sldChg>
      <pc:sldChg chg="add del setBg">
        <pc:chgData name="Elaine Londesborough van Rooyen" userId="ae97d61d-c586-43d4-9179-e4c0da66283c" providerId="ADAL" clId="{C8F3D57A-F5C3-4149-9078-831282308D2F}" dt="2025-06-20T13:30:25.734" v="8121"/>
        <pc:sldMkLst>
          <pc:docMk/>
          <pc:sldMk cId="3920678284" sldId="434"/>
        </pc:sldMkLst>
      </pc:sldChg>
      <pc:sldChg chg="addSp delSp modSp add mod">
        <pc:chgData name="Elaine Londesborough van Rooyen" userId="ae97d61d-c586-43d4-9179-e4c0da66283c" providerId="ADAL" clId="{C8F3D57A-F5C3-4149-9078-831282308D2F}" dt="2025-06-23T13:27:01.047" v="13654"/>
        <pc:sldMkLst>
          <pc:docMk/>
          <pc:sldMk cId="2315963217" sldId="435"/>
        </pc:sldMkLst>
        <pc:spChg chg="mod">
          <ac:chgData name="Elaine Londesborough van Rooyen" userId="ae97d61d-c586-43d4-9179-e4c0da66283c" providerId="ADAL" clId="{C8F3D57A-F5C3-4149-9078-831282308D2F}" dt="2025-06-20T13:36:23.636" v="8811" actId="20577"/>
          <ac:spMkLst>
            <pc:docMk/>
            <pc:sldMk cId="2315963217" sldId="435"/>
            <ac:spMk id="2" creationId="{7A5C7E92-5832-7F72-7BE4-C9C200DC4D07}"/>
          </ac:spMkLst>
        </pc:spChg>
        <pc:spChg chg="add mod">
          <ac:chgData name="Elaine Londesborough van Rooyen" userId="ae97d61d-c586-43d4-9179-e4c0da66283c" providerId="ADAL" clId="{C8F3D57A-F5C3-4149-9078-831282308D2F}" dt="2025-06-23T13:27:01.047" v="13654"/>
          <ac:spMkLst>
            <pc:docMk/>
            <pc:sldMk cId="2315963217" sldId="435"/>
            <ac:spMk id="3" creationId="{4CF215EF-B013-1762-40BA-A94BAF951FF9}"/>
          </ac:spMkLst>
        </pc:spChg>
        <pc:spChg chg="mod">
          <ac:chgData name="Elaine Londesborough van Rooyen" userId="ae97d61d-c586-43d4-9179-e4c0da66283c" providerId="ADAL" clId="{C8F3D57A-F5C3-4149-9078-831282308D2F}" dt="2025-06-20T13:32:55.464" v="8266" actId="20577"/>
          <ac:spMkLst>
            <pc:docMk/>
            <pc:sldMk cId="2315963217" sldId="435"/>
            <ac:spMk id="6" creationId="{297345CF-5E07-1295-213F-C053573FBE45}"/>
          </ac:spMkLst>
        </pc:spChg>
      </pc:sldChg>
      <pc:sldChg chg="new del">
        <pc:chgData name="Elaine Londesborough van Rooyen" userId="ae97d61d-c586-43d4-9179-e4c0da66283c" providerId="ADAL" clId="{C8F3D57A-F5C3-4149-9078-831282308D2F}" dt="2025-06-20T13:55:55.236" v="9476" actId="680"/>
        <pc:sldMkLst>
          <pc:docMk/>
          <pc:sldMk cId="749916838" sldId="436"/>
        </pc:sldMkLst>
      </pc:sldChg>
      <pc:sldChg chg="addSp delSp modSp add mod modNotesTx">
        <pc:chgData name="Elaine Londesborough van Rooyen" userId="ae97d61d-c586-43d4-9179-e4c0da66283c" providerId="ADAL" clId="{C8F3D57A-F5C3-4149-9078-831282308D2F}" dt="2025-06-23T11:57:58.023" v="13648"/>
        <pc:sldMkLst>
          <pc:docMk/>
          <pc:sldMk cId="1384545901" sldId="436"/>
        </pc:sldMkLst>
        <pc:spChg chg="add mod">
          <ac:chgData name="Elaine Londesborough van Rooyen" userId="ae97d61d-c586-43d4-9179-e4c0da66283c" providerId="ADAL" clId="{C8F3D57A-F5C3-4149-9078-831282308D2F}" dt="2025-06-23T11:57:58.023" v="13648"/>
          <ac:spMkLst>
            <pc:docMk/>
            <pc:sldMk cId="1384545901" sldId="436"/>
            <ac:spMk id="2" creationId="{5577867F-D57E-69D7-A5EC-4AC11A5FBB0C}"/>
          </ac:spMkLst>
        </pc:spChg>
        <pc:spChg chg="mod">
          <ac:chgData name="Elaine Londesborough van Rooyen" userId="ae97d61d-c586-43d4-9179-e4c0da66283c" providerId="ADAL" clId="{C8F3D57A-F5C3-4149-9078-831282308D2F}" dt="2025-06-20T13:59:25.113" v="9511" actId="1076"/>
          <ac:spMkLst>
            <pc:docMk/>
            <pc:sldMk cId="1384545901" sldId="436"/>
            <ac:spMk id="6" creationId="{2351DFEB-71C5-E57C-ABE1-0F3090CE46FF}"/>
          </ac:spMkLst>
        </pc:spChg>
        <pc:picChg chg="add mod">
          <ac:chgData name="Elaine Londesborough van Rooyen" userId="ae97d61d-c586-43d4-9179-e4c0da66283c" providerId="ADAL" clId="{C8F3D57A-F5C3-4149-9078-831282308D2F}" dt="2025-06-20T13:59:29.111" v="9513" actId="1076"/>
          <ac:picMkLst>
            <pc:docMk/>
            <pc:sldMk cId="1384545901" sldId="436"/>
            <ac:picMk id="8" creationId="{BE15F8DC-78A6-1CFE-0781-B173E0032943}"/>
          </ac:picMkLst>
        </pc:picChg>
      </pc:sldChg>
      <pc:sldChg chg="addSp modSp add mod setBg modNotesTx">
        <pc:chgData name="Elaine Londesborough van Rooyen" userId="ae97d61d-c586-43d4-9179-e4c0da66283c" providerId="ADAL" clId="{C8F3D57A-F5C3-4149-9078-831282308D2F}" dt="2025-06-23T14:46:20.768" v="14401" actId="20577"/>
        <pc:sldMkLst>
          <pc:docMk/>
          <pc:sldMk cId="1814822927" sldId="437"/>
        </pc:sldMkLst>
        <pc:spChg chg="add mod">
          <ac:chgData name="Elaine Londesborough van Rooyen" userId="ae97d61d-c586-43d4-9179-e4c0da66283c" providerId="ADAL" clId="{C8F3D57A-F5C3-4149-9078-831282308D2F}" dt="2025-06-23T11:35:00.457" v="12942" actId="1076"/>
          <ac:spMkLst>
            <pc:docMk/>
            <pc:sldMk cId="1814822927" sldId="437"/>
            <ac:spMk id="2" creationId="{48482C06-2E94-1362-4912-A3D3110C4B40}"/>
          </ac:spMkLst>
        </pc:spChg>
        <pc:spChg chg="add mod">
          <ac:chgData name="Elaine Londesborough van Rooyen" userId="ae97d61d-c586-43d4-9179-e4c0da66283c" providerId="ADAL" clId="{C8F3D57A-F5C3-4149-9078-831282308D2F}" dt="2025-06-23T11:34:57.687" v="12940" actId="1076"/>
          <ac:spMkLst>
            <pc:docMk/>
            <pc:sldMk cId="1814822927" sldId="437"/>
            <ac:spMk id="3" creationId="{B51E3AEF-39EA-53C2-583D-9EABACF80EAE}"/>
          </ac:spMkLst>
        </pc:spChg>
        <pc:spChg chg="add mod">
          <ac:chgData name="Elaine Londesborough van Rooyen" userId="ae97d61d-c586-43d4-9179-e4c0da66283c" providerId="ADAL" clId="{C8F3D57A-F5C3-4149-9078-831282308D2F}" dt="2025-06-23T11:34:59.118" v="12941" actId="1076"/>
          <ac:spMkLst>
            <pc:docMk/>
            <pc:sldMk cId="1814822927" sldId="437"/>
            <ac:spMk id="5" creationId="{E46AB4D7-334D-968E-0AAB-88389E8A12DD}"/>
          </ac:spMkLst>
        </pc:spChg>
        <pc:spChg chg="mod">
          <ac:chgData name="Elaine Londesborough van Rooyen" userId="ae97d61d-c586-43d4-9179-e4c0da66283c" providerId="ADAL" clId="{C8F3D57A-F5C3-4149-9078-831282308D2F}" dt="2025-06-23T11:33:08.651" v="12848" actId="20577"/>
          <ac:spMkLst>
            <pc:docMk/>
            <pc:sldMk cId="1814822927" sldId="437"/>
            <ac:spMk id="7" creationId="{F2F84F8E-F039-0304-56E4-C5315A29B316}"/>
          </ac:spMkLst>
        </pc:spChg>
        <pc:spChg chg="mod">
          <ac:chgData name="Elaine Londesborough van Rooyen" userId="ae97d61d-c586-43d4-9179-e4c0da66283c" providerId="ADAL" clId="{C8F3D57A-F5C3-4149-9078-831282308D2F}" dt="2025-06-23T11:33:14.276" v="12865" actId="20577"/>
          <ac:spMkLst>
            <pc:docMk/>
            <pc:sldMk cId="1814822927" sldId="437"/>
            <ac:spMk id="9" creationId="{6DCF3388-DEB1-A2F7-EBB0-954599B10D48}"/>
          </ac:spMkLst>
        </pc:spChg>
        <pc:picChg chg="add mod">
          <ac:chgData name="Elaine Londesborough van Rooyen" userId="ae97d61d-c586-43d4-9179-e4c0da66283c" providerId="ADAL" clId="{C8F3D57A-F5C3-4149-9078-831282308D2F}" dt="2025-06-23T11:35:04.389" v="12944" actId="1076"/>
          <ac:picMkLst>
            <pc:docMk/>
            <pc:sldMk cId="1814822927" sldId="437"/>
            <ac:picMk id="6" creationId="{9ACF0801-52FE-575E-8678-D083E06C7EE7}"/>
          </ac:picMkLst>
        </pc:picChg>
        <pc:picChg chg="add mod">
          <ac:chgData name="Elaine Londesborough van Rooyen" userId="ae97d61d-c586-43d4-9179-e4c0da66283c" providerId="ADAL" clId="{C8F3D57A-F5C3-4149-9078-831282308D2F}" dt="2025-06-23T11:35:03.275" v="12943" actId="1076"/>
          <ac:picMkLst>
            <pc:docMk/>
            <pc:sldMk cId="1814822927" sldId="437"/>
            <ac:picMk id="8" creationId="{20E4552A-3992-BFB2-EAFB-FA93F9DDBA93}"/>
          </ac:picMkLst>
        </pc:picChg>
      </pc:sldChg>
      <pc:sldChg chg="new del">
        <pc:chgData name="Elaine Londesborough van Rooyen" userId="ae97d61d-c586-43d4-9179-e4c0da66283c" providerId="ADAL" clId="{C8F3D57A-F5C3-4149-9078-831282308D2F}" dt="2025-06-23T11:48:53.538" v="13365" actId="47"/>
        <pc:sldMkLst>
          <pc:docMk/>
          <pc:sldMk cId="546604701" sldId="438"/>
        </pc:sldMkLst>
      </pc:sldChg>
      <pc:sldChg chg="addSp delSp modSp add mod modNotesTx">
        <pc:chgData name="Elaine Londesborough van Rooyen" userId="ae97d61d-c586-43d4-9179-e4c0da66283c" providerId="ADAL" clId="{C8F3D57A-F5C3-4149-9078-831282308D2F}" dt="2025-06-23T14:48:46.642" v="14415" actId="20577"/>
        <pc:sldMkLst>
          <pc:docMk/>
          <pc:sldMk cId="1907369088" sldId="438"/>
        </pc:sldMkLst>
        <pc:spChg chg="add mod">
          <ac:chgData name="Elaine Londesborough van Rooyen" userId="ae97d61d-c586-43d4-9179-e4c0da66283c" providerId="ADAL" clId="{C8F3D57A-F5C3-4149-9078-831282308D2F}" dt="2025-06-23T11:52:40.481" v="13514" actId="113"/>
          <ac:spMkLst>
            <pc:docMk/>
            <pc:sldMk cId="1907369088" sldId="438"/>
            <ac:spMk id="3" creationId="{79C5A928-9245-C67E-1A15-E3C509D67235}"/>
          </ac:spMkLst>
        </pc:spChg>
        <pc:spChg chg="mod">
          <ac:chgData name="Elaine Londesborough van Rooyen" userId="ae97d61d-c586-43d4-9179-e4c0da66283c" providerId="ADAL" clId="{C8F3D57A-F5C3-4149-9078-831282308D2F}" dt="2025-06-23T11:51:30.944" v="13444" actId="14100"/>
          <ac:spMkLst>
            <pc:docMk/>
            <pc:sldMk cId="1907369088" sldId="438"/>
            <ac:spMk id="6" creationId="{091CB9D7-2AF9-BE83-0A48-4C02E8BF9DA9}"/>
          </ac:spMkLst>
        </pc:spChg>
        <pc:picChg chg="add mod">
          <ac:chgData name="Elaine Londesborough van Rooyen" userId="ae97d61d-c586-43d4-9179-e4c0da66283c" providerId="ADAL" clId="{C8F3D57A-F5C3-4149-9078-831282308D2F}" dt="2025-06-23T11:51:44.640" v="13450" actId="1076"/>
          <ac:picMkLst>
            <pc:docMk/>
            <pc:sldMk cId="1907369088" sldId="438"/>
            <ac:picMk id="1026" creationId="{D90253E2-25DC-A662-88AA-E37BA9C0634D}"/>
          </ac:picMkLst>
        </pc:picChg>
      </pc:sldChg>
      <pc:sldChg chg="new del">
        <pc:chgData name="Elaine Londesborough van Rooyen" userId="ae97d61d-c586-43d4-9179-e4c0da66283c" providerId="ADAL" clId="{C8F3D57A-F5C3-4149-9078-831282308D2F}" dt="2025-06-23T14:14:07.281" v="13658" actId="47"/>
        <pc:sldMkLst>
          <pc:docMk/>
          <pc:sldMk cId="1172590905" sldId="439"/>
        </pc:sldMkLst>
      </pc:sldChg>
      <pc:sldChg chg="delSp modSp add del mod modNotesTx">
        <pc:chgData name="Elaine Londesborough van Rooyen" userId="ae97d61d-c586-43d4-9179-e4c0da66283c" providerId="ADAL" clId="{C8F3D57A-F5C3-4149-9078-831282308D2F}" dt="2025-06-23T15:24:15.264" v="14853" actId="20577"/>
        <pc:sldMkLst>
          <pc:docMk/>
          <pc:sldMk cId="3437578845" sldId="439"/>
        </pc:sldMkLst>
      </pc:sldChg>
      <pc:sldChg chg="modSp add del mod modNotesTx">
        <pc:chgData name="Elaine Londesborough van Rooyen" userId="ae97d61d-c586-43d4-9179-e4c0da66283c" providerId="ADAL" clId="{C8F3D57A-F5C3-4149-9078-831282308D2F}" dt="2025-06-23T15:24:22.496" v="14877" actId="20577"/>
        <pc:sldMkLst>
          <pc:docMk/>
          <pc:sldMk cId="3052669340" sldId="440"/>
        </pc:sldMkLst>
      </pc:sldChg>
      <pc:sldChg chg="addSp modSp add mod modNotesTx">
        <pc:chgData name="Elaine Londesborough van Rooyen" userId="ae97d61d-c586-43d4-9179-e4c0da66283c" providerId="ADAL" clId="{C8F3D57A-F5C3-4149-9078-831282308D2F}" dt="2025-06-23T15:03:51.919" v="14442" actId="1076"/>
        <pc:sldMkLst>
          <pc:docMk/>
          <pc:sldMk cId="1453053281" sldId="441"/>
        </pc:sldMkLst>
        <pc:spChg chg="mod">
          <ac:chgData name="Elaine Londesborough van Rooyen" userId="ae97d61d-c586-43d4-9179-e4c0da66283c" providerId="ADAL" clId="{C8F3D57A-F5C3-4149-9078-831282308D2F}" dt="2025-06-23T15:01:21.812" v="14423" actId="20577"/>
          <ac:spMkLst>
            <pc:docMk/>
            <pc:sldMk cId="1453053281" sldId="441"/>
            <ac:spMk id="2" creationId="{0D10745B-D1AF-0A2A-F8ED-289A1AC93A55}"/>
          </ac:spMkLst>
        </pc:spChg>
        <pc:spChg chg="mod">
          <ac:chgData name="Elaine Londesborough van Rooyen" userId="ae97d61d-c586-43d4-9179-e4c0da66283c" providerId="ADAL" clId="{C8F3D57A-F5C3-4149-9078-831282308D2F}" dt="2025-06-23T15:03:35.952" v="14438" actId="1038"/>
          <ac:spMkLst>
            <pc:docMk/>
            <pc:sldMk cId="1453053281" sldId="441"/>
            <ac:spMk id="9" creationId="{95939096-E7EC-5BEA-E5CD-E2F6243F23D8}"/>
          </ac:spMkLst>
        </pc:spChg>
        <pc:picChg chg="add mod">
          <ac:chgData name="Elaine Londesborough van Rooyen" userId="ae97d61d-c586-43d4-9179-e4c0da66283c" providerId="ADAL" clId="{C8F3D57A-F5C3-4149-9078-831282308D2F}" dt="2025-06-23T15:03:51.919" v="14442" actId="1076"/>
          <ac:picMkLst>
            <pc:docMk/>
            <pc:sldMk cId="1453053281" sldId="441"/>
            <ac:picMk id="11" creationId="{63125B66-77FB-F123-EFD8-2719DC0311B5}"/>
          </ac:picMkLst>
        </pc:picChg>
      </pc:sldChg>
      <pc:sldChg chg="new del">
        <pc:chgData name="Elaine Londesborough van Rooyen" userId="ae97d61d-c586-43d4-9179-e4c0da66283c" providerId="ADAL" clId="{C8F3D57A-F5C3-4149-9078-831282308D2F}" dt="2025-06-23T14:23:25.128" v="13734" actId="680"/>
        <pc:sldMkLst>
          <pc:docMk/>
          <pc:sldMk cId="2764684302" sldId="441"/>
        </pc:sldMkLst>
      </pc:sldChg>
    </pc:docChg>
  </pc:docChgLst>
  <pc:docChgLst>
    <pc:chgData name="Elaine Londesborough van Rooyen" userId="ae97d61d-c586-43d4-9179-e4c0da66283c" providerId="ADAL" clId="{388DB027-8A82-4475-8CAE-8A7BDBFF3186}"/>
    <pc:docChg chg="custSel addSld delSld modSld">
      <pc:chgData name="Elaine Londesborough van Rooyen" userId="ae97d61d-c586-43d4-9179-e4c0da66283c" providerId="ADAL" clId="{388DB027-8A82-4475-8CAE-8A7BDBFF3186}" dt="2025-07-01T12:40:00.914" v="444" actId="20577"/>
      <pc:docMkLst>
        <pc:docMk/>
      </pc:docMkLst>
      <pc:sldChg chg="add">
        <pc:chgData name="Elaine Londesborough van Rooyen" userId="ae97d61d-c586-43d4-9179-e4c0da66283c" providerId="ADAL" clId="{388DB027-8A82-4475-8CAE-8A7BDBFF3186}" dt="2025-07-01T09:39:22.904" v="60"/>
        <pc:sldMkLst>
          <pc:docMk/>
          <pc:sldMk cId="0" sldId="257"/>
        </pc:sldMkLst>
      </pc:sldChg>
      <pc:sldChg chg="modNotesTx">
        <pc:chgData name="Elaine Londesborough van Rooyen" userId="ae97d61d-c586-43d4-9179-e4c0da66283c" providerId="ADAL" clId="{388DB027-8A82-4475-8CAE-8A7BDBFF3186}" dt="2025-07-01T09:27:25.196" v="38" actId="20577"/>
        <pc:sldMkLst>
          <pc:docMk/>
          <pc:sldMk cId="2518837569" sldId="385"/>
        </pc:sldMkLst>
      </pc:sldChg>
      <pc:sldChg chg="del">
        <pc:chgData name="Elaine Londesborough van Rooyen" userId="ae97d61d-c586-43d4-9179-e4c0da66283c" providerId="ADAL" clId="{388DB027-8A82-4475-8CAE-8A7BDBFF3186}" dt="2025-07-01T09:23:12.917" v="2" actId="47"/>
        <pc:sldMkLst>
          <pc:docMk/>
          <pc:sldMk cId="1842184033" sldId="405"/>
        </pc:sldMkLst>
      </pc:sldChg>
      <pc:sldChg chg="del">
        <pc:chgData name="Elaine Londesborough van Rooyen" userId="ae97d61d-c586-43d4-9179-e4c0da66283c" providerId="ADAL" clId="{388DB027-8A82-4475-8CAE-8A7BDBFF3186}" dt="2025-07-01T09:23:11.603" v="1" actId="47"/>
        <pc:sldMkLst>
          <pc:docMk/>
          <pc:sldMk cId="3468286576" sldId="406"/>
        </pc:sldMkLst>
      </pc:sldChg>
      <pc:sldChg chg="addSp delSp modSp mod">
        <pc:chgData name="Elaine Londesborough van Rooyen" userId="ae97d61d-c586-43d4-9179-e4c0da66283c" providerId="ADAL" clId="{388DB027-8A82-4475-8CAE-8A7BDBFF3186}" dt="2025-07-01T09:27:12.114" v="37" actId="1038"/>
        <pc:sldMkLst>
          <pc:docMk/>
          <pc:sldMk cId="4206419070" sldId="410"/>
        </pc:sldMkLst>
        <pc:picChg chg="add mod">
          <ac:chgData name="Elaine Londesborough van Rooyen" userId="ae97d61d-c586-43d4-9179-e4c0da66283c" providerId="ADAL" clId="{388DB027-8A82-4475-8CAE-8A7BDBFF3186}" dt="2025-07-01T09:27:12.114" v="37" actId="1038"/>
          <ac:picMkLst>
            <pc:docMk/>
            <pc:sldMk cId="4206419070" sldId="410"/>
            <ac:picMk id="3" creationId="{36DEC699-349B-DD3B-2953-D7E485780DE1}"/>
          </ac:picMkLst>
        </pc:picChg>
      </pc:sldChg>
      <pc:sldChg chg="del">
        <pc:chgData name="Elaine Londesborough van Rooyen" userId="ae97d61d-c586-43d4-9179-e4c0da66283c" providerId="ADAL" clId="{388DB027-8A82-4475-8CAE-8A7BDBFF3186}" dt="2025-07-01T09:39:41.998" v="65" actId="47"/>
        <pc:sldMkLst>
          <pc:docMk/>
          <pc:sldMk cId="731450145" sldId="430"/>
        </pc:sldMkLst>
      </pc:sldChg>
      <pc:sldChg chg="modSp mod">
        <pc:chgData name="Elaine Londesborough van Rooyen" userId="ae97d61d-c586-43d4-9179-e4c0da66283c" providerId="ADAL" clId="{388DB027-8A82-4475-8CAE-8A7BDBFF3186}" dt="2025-07-01T09:39:51.314" v="74" actId="20577"/>
        <pc:sldMkLst>
          <pc:docMk/>
          <pc:sldMk cId="1373825610" sldId="431"/>
        </pc:sldMkLst>
      </pc:sldChg>
      <pc:sldChg chg="modSp mod modNotesTx">
        <pc:chgData name="Elaine Londesborough van Rooyen" userId="ae97d61d-c586-43d4-9179-e4c0da66283c" providerId="ADAL" clId="{388DB027-8A82-4475-8CAE-8A7BDBFF3186}" dt="2025-07-01T12:40:00.914" v="444" actId="20577"/>
        <pc:sldMkLst>
          <pc:docMk/>
          <pc:sldMk cId="1940720433" sldId="432"/>
        </pc:sldMkLst>
        <pc:spChg chg="mod">
          <ac:chgData name="Elaine Londesborough van Rooyen" userId="ae97d61d-c586-43d4-9179-e4c0da66283c" providerId="ADAL" clId="{388DB027-8A82-4475-8CAE-8A7BDBFF3186}" dt="2025-07-01T12:40:00.914" v="444" actId="20577"/>
          <ac:spMkLst>
            <pc:docMk/>
            <pc:sldMk cId="1940720433" sldId="432"/>
            <ac:spMk id="2" creationId="{44B83F00-73C6-7EE4-20F8-39441A4FF6AF}"/>
          </ac:spMkLst>
        </pc:spChg>
        <pc:picChg chg="mod">
          <ac:chgData name="Elaine Londesborough van Rooyen" userId="ae97d61d-c586-43d4-9179-e4c0da66283c" providerId="ADAL" clId="{388DB027-8A82-4475-8CAE-8A7BDBFF3186}" dt="2025-07-01T12:39:52.527" v="443" actId="14100"/>
          <ac:picMkLst>
            <pc:docMk/>
            <pc:sldMk cId="1940720433" sldId="432"/>
            <ac:picMk id="2050" creationId="{72AE487A-8E0E-F68B-AC2D-4758BA981B91}"/>
          </ac:picMkLst>
        </pc:picChg>
      </pc:sldChg>
      <pc:sldChg chg="addSp modSp mod">
        <pc:chgData name="Elaine Londesborough van Rooyen" userId="ae97d61d-c586-43d4-9179-e4c0da66283c" providerId="ADAL" clId="{388DB027-8A82-4475-8CAE-8A7BDBFF3186}" dt="2025-07-01T12:32:31.286" v="413" actId="14100"/>
        <pc:sldMkLst>
          <pc:docMk/>
          <pc:sldMk cId="2315963217" sldId="435"/>
        </pc:sldMkLst>
        <pc:spChg chg="mod">
          <ac:chgData name="Elaine Londesborough van Rooyen" userId="ae97d61d-c586-43d4-9179-e4c0da66283c" providerId="ADAL" clId="{388DB027-8A82-4475-8CAE-8A7BDBFF3186}" dt="2025-07-01T12:32:24.159" v="410" actId="14100"/>
          <ac:spMkLst>
            <pc:docMk/>
            <pc:sldMk cId="2315963217" sldId="435"/>
            <ac:spMk id="2" creationId="{7A5C7E92-5832-7F72-7BE4-C9C200DC4D07}"/>
          </ac:spMkLst>
        </pc:spChg>
        <pc:picChg chg="add mod">
          <ac:chgData name="Elaine Londesborough van Rooyen" userId="ae97d61d-c586-43d4-9179-e4c0da66283c" providerId="ADAL" clId="{388DB027-8A82-4475-8CAE-8A7BDBFF3186}" dt="2025-07-01T12:32:31.286" v="413" actId="14100"/>
          <ac:picMkLst>
            <pc:docMk/>
            <pc:sldMk cId="2315963217" sldId="435"/>
            <ac:picMk id="7" creationId="{B71265AE-787D-BEC5-2B06-7EAC00F75E04}"/>
          </ac:picMkLst>
        </pc:picChg>
      </pc:sldChg>
      <pc:sldChg chg="modNotesTx">
        <pc:chgData name="Elaine Londesborough van Rooyen" userId="ae97d61d-c586-43d4-9179-e4c0da66283c" providerId="ADAL" clId="{388DB027-8A82-4475-8CAE-8A7BDBFF3186}" dt="2025-07-01T09:30:09.343" v="39" actId="20577"/>
        <pc:sldMkLst>
          <pc:docMk/>
          <pc:sldMk cId="1384545901" sldId="436"/>
        </pc:sldMkLst>
      </pc:sldChg>
      <pc:sldChg chg="modNotesTx">
        <pc:chgData name="Elaine Londesborough van Rooyen" userId="ae97d61d-c586-43d4-9179-e4c0da66283c" providerId="ADAL" clId="{388DB027-8A82-4475-8CAE-8A7BDBFF3186}" dt="2025-07-01T12:18:53.298" v="407" actId="20577"/>
        <pc:sldMkLst>
          <pc:docMk/>
          <pc:sldMk cId="1814822927" sldId="437"/>
        </pc:sldMkLst>
      </pc:sldChg>
      <pc:sldChg chg="del">
        <pc:chgData name="Elaine Londesborough van Rooyen" userId="ae97d61d-c586-43d4-9179-e4c0da66283c" providerId="ADAL" clId="{388DB027-8A82-4475-8CAE-8A7BDBFF3186}" dt="2025-07-01T09:23:14.631" v="3" actId="47"/>
        <pc:sldMkLst>
          <pc:docMk/>
          <pc:sldMk cId="3437578845" sldId="439"/>
        </pc:sldMkLst>
      </pc:sldChg>
      <pc:sldChg chg="del">
        <pc:chgData name="Elaine Londesborough van Rooyen" userId="ae97d61d-c586-43d4-9179-e4c0da66283c" providerId="ADAL" clId="{388DB027-8A82-4475-8CAE-8A7BDBFF3186}" dt="2025-07-01T09:23:16.099" v="4" actId="47"/>
        <pc:sldMkLst>
          <pc:docMk/>
          <pc:sldMk cId="3052669340" sldId="440"/>
        </pc:sldMkLst>
      </pc:sldChg>
      <pc:sldChg chg="modSp add mod">
        <pc:chgData name="Elaine Londesborough van Rooyen" userId="ae97d61d-c586-43d4-9179-e4c0da66283c" providerId="ADAL" clId="{388DB027-8A82-4475-8CAE-8A7BDBFF3186}" dt="2025-07-01T09:25:45.124" v="21" actId="20577"/>
        <pc:sldMkLst>
          <pc:docMk/>
          <pc:sldMk cId="4121325349" sldId="442"/>
        </pc:sldMkLst>
        <pc:spChg chg="mod">
          <ac:chgData name="Elaine Londesborough van Rooyen" userId="ae97d61d-c586-43d4-9179-e4c0da66283c" providerId="ADAL" clId="{388DB027-8A82-4475-8CAE-8A7BDBFF3186}" dt="2025-07-01T09:25:45.124" v="21" actId="20577"/>
          <ac:spMkLst>
            <pc:docMk/>
            <pc:sldMk cId="4121325349" sldId="442"/>
            <ac:spMk id="8" creationId="{56187F67-FBDD-514F-7B29-A3B7A41AF75D}"/>
          </ac:spMkLst>
        </pc:spChg>
      </pc:sldChg>
      <pc:sldChg chg="add">
        <pc:chgData name="Elaine Londesborough van Rooyen" userId="ae97d61d-c586-43d4-9179-e4c0da66283c" providerId="ADAL" clId="{388DB027-8A82-4475-8CAE-8A7BDBFF3186}" dt="2025-07-01T09:23:00.093" v="0"/>
        <pc:sldMkLst>
          <pc:docMk/>
          <pc:sldMk cId="2933786109" sldId="443"/>
        </pc:sldMkLst>
      </pc:sldChg>
      <pc:sldChg chg="add">
        <pc:chgData name="Elaine Londesborough van Rooyen" userId="ae97d61d-c586-43d4-9179-e4c0da66283c" providerId="ADAL" clId="{388DB027-8A82-4475-8CAE-8A7BDBFF3186}" dt="2025-07-01T09:23:00.093" v="0"/>
        <pc:sldMkLst>
          <pc:docMk/>
          <pc:sldMk cId="4182767604" sldId="444"/>
        </pc:sldMkLst>
      </pc:sldChg>
      <pc:sldChg chg="add">
        <pc:chgData name="Elaine Londesborough van Rooyen" userId="ae97d61d-c586-43d4-9179-e4c0da66283c" providerId="ADAL" clId="{388DB027-8A82-4475-8CAE-8A7BDBFF3186}" dt="2025-07-01T09:23:00.093" v="0"/>
        <pc:sldMkLst>
          <pc:docMk/>
          <pc:sldMk cId="3151190227" sldId="445"/>
        </pc:sldMkLst>
      </pc:sldChg>
      <pc:sldChg chg="add">
        <pc:chgData name="Elaine Londesborough van Rooyen" userId="ae97d61d-c586-43d4-9179-e4c0da66283c" providerId="ADAL" clId="{388DB027-8A82-4475-8CAE-8A7BDBFF3186}" dt="2025-07-01T09:39:22.904" v="60"/>
        <pc:sldMkLst>
          <pc:docMk/>
          <pc:sldMk cId="1469951356" sldId="2145708184"/>
        </pc:sldMkLst>
      </pc:sldChg>
      <pc:sldChg chg="modSp add mod">
        <pc:chgData name="Elaine Londesborough van Rooyen" userId="ae97d61d-c586-43d4-9179-e4c0da66283c" providerId="ADAL" clId="{388DB027-8A82-4475-8CAE-8A7BDBFF3186}" dt="2025-07-01T09:39:23.217" v="63" actId="27636"/>
        <pc:sldMkLst>
          <pc:docMk/>
          <pc:sldMk cId="722958022" sldId="2145708328"/>
        </pc:sldMkLst>
        <pc:spChg chg="mod">
          <ac:chgData name="Elaine Londesborough van Rooyen" userId="ae97d61d-c586-43d4-9179-e4c0da66283c" providerId="ADAL" clId="{388DB027-8A82-4475-8CAE-8A7BDBFF3186}" dt="2025-07-01T09:39:23.217" v="63" actId="27636"/>
          <ac:spMkLst>
            <pc:docMk/>
            <pc:sldMk cId="722958022" sldId="2145708328"/>
            <ac:spMk id="3" creationId="{197E26E0-4D21-6D9B-130C-076FA6FED34B}"/>
          </ac:spMkLst>
        </pc:spChg>
      </pc:sldChg>
      <pc:sldChg chg="modSp add mod">
        <pc:chgData name="Elaine Londesborough van Rooyen" userId="ae97d61d-c586-43d4-9179-e4c0da66283c" providerId="ADAL" clId="{388DB027-8A82-4475-8CAE-8A7BDBFF3186}" dt="2025-07-01T09:39:23.211" v="62" actId="27636"/>
        <pc:sldMkLst>
          <pc:docMk/>
          <pc:sldMk cId="502001112" sldId="2147473914"/>
        </pc:sldMkLst>
        <pc:spChg chg="mod">
          <ac:chgData name="Elaine Londesborough van Rooyen" userId="ae97d61d-c586-43d4-9179-e4c0da66283c" providerId="ADAL" clId="{388DB027-8A82-4475-8CAE-8A7BDBFF3186}" dt="2025-07-01T09:39:23.211" v="62" actId="27636"/>
          <ac:spMkLst>
            <pc:docMk/>
            <pc:sldMk cId="502001112" sldId="2147473914"/>
            <ac:spMk id="3" creationId="{0B05126D-321A-95CA-E581-B99BCD0CBC7A}"/>
          </ac:spMkLst>
        </pc:spChg>
      </pc:sldChg>
      <pc:sldChg chg="modSp add mod">
        <pc:chgData name="Elaine Londesborough van Rooyen" userId="ae97d61d-c586-43d4-9179-e4c0da66283c" providerId="ADAL" clId="{388DB027-8A82-4475-8CAE-8A7BDBFF3186}" dt="2025-07-01T09:39:23.217" v="64" actId="27636"/>
        <pc:sldMkLst>
          <pc:docMk/>
          <pc:sldMk cId="2825169076" sldId="2147473952"/>
        </pc:sldMkLst>
        <pc:spChg chg="mod">
          <ac:chgData name="Elaine Londesborough van Rooyen" userId="ae97d61d-c586-43d4-9179-e4c0da66283c" providerId="ADAL" clId="{388DB027-8A82-4475-8CAE-8A7BDBFF3186}" dt="2025-07-01T09:39:23.217" v="64" actId="27636"/>
          <ac:spMkLst>
            <pc:docMk/>
            <pc:sldMk cId="2825169076" sldId="2147473952"/>
            <ac:spMk id="3" creationId="{D04D7F6E-8E61-F6FC-EA7E-38C13114881B}"/>
          </ac:spMkLst>
        </pc:spChg>
      </pc:sldChg>
      <pc:sldChg chg="modSp add mod">
        <pc:chgData name="Elaine Londesborough van Rooyen" userId="ae97d61d-c586-43d4-9179-e4c0da66283c" providerId="ADAL" clId="{388DB027-8A82-4475-8CAE-8A7BDBFF3186}" dt="2025-07-01T09:39:23.201" v="61" actId="27636"/>
        <pc:sldMkLst>
          <pc:docMk/>
          <pc:sldMk cId="1450651004" sldId="2147473959"/>
        </pc:sldMkLst>
        <pc:spChg chg="mod">
          <ac:chgData name="Elaine Londesborough van Rooyen" userId="ae97d61d-c586-43d4-9179-e4c0da66283c" providerId="ADAL" clId="{388DB027-8A82-4475-8CAE-8A7BDBFF3186}" dt="2025-07-01T09:39:23.201" v="61" actId="27636"/>
          <ac:spMkLst>
            <pc:docMk/>
            <pc:sldMk cId="1450651004" sldId="2147473959"/>
            <ac:spMk id="3" creationId="{5AF0EEA2-AEB9-9069-F109-28B5A88BE95A}"/>
          </ac:spMkLst>
        </pc:spChg>
      </pc:sldChg>
    </pc:docChg>
  </pc:docChgLst>
  <pc:docChgLst>
    <pc:chgData name="Elaine Londesborough van Rooyen" userId="ae97d61d-c586-43d4-9179-e4c0da66283c" providerId="ADAL" clId="{3DCBE99C-D49F-4F5B-91E2-47A16BAAB2EE}"/>
    <pc:docChg chg="undo custSel addSld delSld modSld">
      <pc:chgData name="Elaine Londesborough van Rooyen" userId="ae97d61d-c586-43d4-9179-e4c0da66283c" providerId="ADAL" clId="{3DCBE99C-D49F-4F5B-91E2-47A16BAAB2EE}" dt="2025-07-04T10:39:48.329" v="1256" actId="20577"/>
      <pc:docMkLst>
        <pc:docMk/>
      </pc:docMkLst>
      <pc:sldChg chg="add">
        <pc:chgData name="Elaine Londesborough van Rooyen" userId="ae97d61d-c586-43d4-9179-e4c0da66283c" providerId="ADAL" clId="{3DCBE99C-D49F-4F5B-91E2-47A16BAAB2EE}" dt="2025-07-04T09:36:32.179" v="181"/>
        <pc:sldMkLst>
          <pc:docMk/>
          <pc:sldMk cId="0" sldId="270"/>
        </pc:sldMkLst>
      </pc:sldChg>
      <pc:sldChg chg="add">
        <pc:chgData name="Elaine Londesborough van Rooyen" userId="ae97d61d-c586-43d4-9179-e4c0da66283c" providerId="ADAL" clId="{3DCBE99C-D49F-4F5B-91E2-47A16BAAB2EE}" dt="2025-07-04T09:36:32.179" v="181"/>
        <pc:sldMkLst>
          <pc:docMk/>
          <pc:sldMk cId="1293972861" sldId="273"/>
        </pc:sldMkLst>
      </pc:sldChg>
      <pc:sldChg chg="add">
        <pc:chgData name="Elaine Londesborough van Rooyen" userId="ae97d61d-c586-43d4-9179-e4c0da66283c" providerId="ADAL" clId="{3DCBE99C-D49F-4F5B-91E2-47A16BAAB2EE}" dt="2025-07-04T09:36:32.179" v="181"/>
        <pc:sldMkLst>
          <pc:docMk/>
          <pc:sldMk cId="1528903729" sldId="274"/>
        </pc:sldMkLst>
      </pc:sldChg>
      <pc:sldChg chg="add">
        <pc:chgData name="Elaine Londesborough van Rooyen" userId="ae97d61d-c586-43d4-9179-e4c0da66283c" providerId="ADAL" clId="{3DCBE99C-D49F-4F5B-91E2-47A16BAAB2EE}" dt="2025-07-04T09:36:32.179" v="181"/>
        <pc:sldMkLst>
          <pc:docMk/>
          <pc:sldMk cId="528868580" sldId="277"/>
        </pc:sldMkLst>
      </pc:sldChg>
      <pc:sldChg chg="add">
        <pc:chgData name="Elaine Londesborough van Rooyen" userId="ae97d61d-c586-43d4-9179-e4c0da66283c" providerId="ADAL" clId="{3DCBE99C-D49F-4F5B-91E2-47A16BAAB2EE}" dt="2025-07-04T09:36:32.179" v="181"/>
        <pc:sldMkLst>
          <pc:docMk/>
          <pc:sldMk cId="1662498298" sldId="278"/>
        </pc:sldMkLst>
      </pc:sldChg>
      <pc:sldChg chg="del">
        <pc:chgData name="Elaine Londesborough van Rooyen" userId="ae97d61d-c586-43d4-9179-e4c0da66283c" providerId="ADAL" clId="{3DCBE99C-D49F-4F5B-91E2-47A16BAAB2EE}" dt="2025-07-04T09:36:35.889" v="182" actId="47"/>
        <pc:sldMkLst>
          <pc:docMk/>
          <pc:sldMk cId="1373825610" sldId="431"/>
        </pc:sldMkLst>
      </pc:sldChg>
      <pc:sldChg chg="modNotesTx">
        <pc:chgData name="Elaine Londesborough van Rooyen" userId="ae97d61d-c586-43d4-9179-e4c0da66283c" providerId="ADAL" clId="{3DCBE99C-D49F-4F5B-91E2-47A16BAAB2EE}" dt="2025-07-04T10:26:04.620" v="1228" actId="20577"/>
        <pc:sldMkLst>
          <pc:docMk/>
          <pc:sldMk cId="1814822927" sldId="437"/>
        </pc:sldMkLst>
      </pc:sldChg>
      <pc:sldChg chg="modNotesTx">
        <pc:chgData name="Elaine Londesborough van Rooyen" userId="ae97d61d-c586-43d4-9179-e4c0da66283c" providerId="ADAL" clId="{3DCBE99C-D49F-4F5B-91E2-47A16BAAB2EE}" dt="2025-07-04T10:17:41.565" v="333" actId="20577"/>
        <pc:sldMkLst>
          <pc:docMk/>
          <pc:sldMk cId="1453053281" sldId="441"/>
        </pc:sldMkLst>
      </pc:sldChg>
      <pc:sldChg chg="modSp mod">
        <pc:chgData name="Elaine Londesborough van Rooyen" userId="ae97d61d-c586-43d4-9179-e4c0da66283c" providerId="ADAL" clId="{3DCBE99C-D49F-4F5B-91E2-47A16BAAB2EE}" dt="2025-07-04T10:37:40.776" v="1253" actId="20577"/>
        <pc:sldMkLst>
          <pc:docMk/>
          <pc:sldMk cId="4121325349" sldId="442"/>
        </pc:sldMkLst>
        <pc:spChg chg="mod">
          <ac:chgData name="Elaine Londesborough van Rooyen" userId="ae97d61d-c586-43d4-9179-e4c0da66283c" providerId="ADAL" clId="{3DCBE99C-D49F-4F5B-91E2-47A16BAAB2EE}" dt="2025-07-04T10:37:40.776" v="1253" actId="20577"/>
          <ac:spMkLst>
            <pc:docMk/>
            <pc:sldMk cId="4121325349" sldId="442"/>
            <ac:spMk id="6" creationId="{E02F603A-1277-559C-40E7-3FF4AD861E9E}"/>
          </ac:spMkLst>
        </pc:spChg>
      </pc:sldChg>
      <pc:sldChg chg="modNotesTx">
        <pc:chgData name="Elaine Londesborough van Rooyen" userId="ae97d61d-c586-43d4-9179-e4c0da66283c" providerId="ADAL" clId="{3DCBE99C-D49F-4F5B-91E2-47A16BAAB2EE}" dt="2025-07-04T10:39:41.870" v="1254" actId="20577"/>
        <pc:sldMkLst>
          <pc:docMk/>
          <pc:sldMk cId="2933786109" sldId="443"/>
        </pc:sldMkLst>
      </pc:sldChg>
      <pc:sldChg chg="modNotesTx">
        <pc:chgData name="Elaine Londesborough van Rooyen" userId="ae97d61d-c586-43d4-9179-e4c0da66283c" providerId="ADAL" clId="{3DCBE99C-D49F-4F5B-91E2-47A16BAAB2EE}" dt="2025-07-04T10:39:45.451" v="1255" actId="20577"/>
        <pc:sldMkLst>
          <pc:docMk/>
          <pc:sldMk cId="4182767604" sldId="444"/>
        </pc:sldMkLst>
      </pc:sldChg>
      <pc:sldChg chg="modNotesTx">
        <pc:chgData name="Elaine Londesborough van Rooyen" userId="ae97d61d-c586-43d4-9179-e4c0da66283c" providerId="ADAL" clId="{3DCBE99C-D49F-4F5B-91E2-47A16BAAB2EE}" dt="2025-07-04T10:39:48.329" v="1256" actId="20577"/>
        <pc:sldMkLst>
          <pc:docMk/>
          <pc:sldMk cId="3151190227" sldId="445"/>
        </pc:sldMkLst>
      </pc:sldChg>
      <pc:sldChg chg="delSp modSp add mod">
        <pc:chgData name="Elaine Londesborough van Rooyen" userId="ae97d61d-c586-43d4-9179-e4c0da66283c" providerId="ADAL" clId="{3DCBE99C-D49F-4F5B-91E2-47A16BAAB2EE}" dt="2025-07-04T09:25:46.909" v="25" actId="478"/>
        <pc:sldMkLst>
          <pc:docMk/>
          <pc:sldMk cId="1128649895" sldId="2147473960"/>
        </pc:sldMkLst>
        <pc:spChg chg="mod">
          <ac:chgData name="Elaine Londesborough van Rooyen" userId="ae97d61d-c586-43d4-9179-e4c0da66283c" providerId="ADAL" clId="{3DCBE99C-D49F-4F5B-91E2-47A16BAAB2EE}" dt="2025-07-04T09:25:32.523" v="20" actId="1076"/>
          <ac:spMkLst>
            <pc:docMk/>
            <pc:sldMk cId="1128649895" sldId="2147473960"/>
            <ac:spMk id="5" creationId="{CB58A347-6BC6-68A7-B733-FA95B690B65A}"/>
          </ac:spMkLst>
        </pc:spChg>
        <pc:spChg chg="mod">
          <ac:chgData name="Elaine Londesborough van Rooyen" userId="ae97d61d-c586-43d4-9179-e4c0da66283c" providerId="ADAL" clId="{3DCBE99C-D49F-4F5B-91E2-47A16BAAB2EE}" dt="2025-07-04T09:25:28.052" v="19"/>
          <ac:spMkLst>
            <pc:docMk/>
            <pc:sldMk cId="1128649895" sldId="2147473960"/>
            <ac:spMk id="12" creationId="{FF522C1A-46B8-90F6-AA05-16D1A4EE1B65}"/>
          </ac:spMkLst>
        </pc:spChg>
      </pc:sldChg>
      <pc:sldChg chg="new del">
        <pc:chgData name="Elaine Londesborough van Rooyen" userId="ae97d61d-c586-43d4-9179-e4c0da66283c" providerId="ADAL" clId="{3DCBE99C-D49F-4F5B-91E2-47A16BAAB2EE}" dt="2025-07-04T09:26:04.877" v="27" actId="680"/>
        <pc:sldMkLst>
          <pc:docMk/>
          <pc:sldMk cId="1129445871" sldId="2147473961"/>
        </pc:sldMkLst>
      </pc:sldChg>
      <pc:sldChg chg="modSp add mod">
        <pc:chgData name="Elaine Londesborough van Rooyen" userId="ae97d61d-c586-43d4-9179-e4c0da66283c" providerId="ADAL" clId="{3DCBE99C-D49F-4F5B-91E2-47A16BAAB2EE}" dt="2025-07-04T09:29:40.370" v="38" actId="1076"/>
        <pc:sldMkLst>
          <pc:docMk/>
          <pc:sldMk cId="3297282117" sldId="2147473961"/>
        </pc:sldMkLst>
        <pc:spChg chg="mod">
          <ac:chgData name="Elaine Londesborough van Rooyen" userId="ae97d61d-c586-43d4-9179-e4c0da66283c" providerId="ADAL" clId="{3DCBE99C-D49F-4F5B-91E2-47A16BAAB2EE}" dt="2025-07-04T09:29:37.922" v="37" actId="1076"/>
          <ac:spMkLst>
            <pc:docMk/>
            <pc:sldMk cId="3297282117" sldId="2147473961"/>
            <ac:spMk id="5" creationId="{83E37772-3678-BB76-2775-9320C1574CF5}"/>
          </ac:spMkLst>
        </pc:spChg>
        <pc:spChg chg="mod">
          <ac:chgData name="Elaine Londesborough van Rooyen" userId="ae97d61d-c586-43d4-9179-e4c0da66283c" providerId="ADAL" clId="{3DCBE99C-D49F-4F5B-91E2-47A16BAAB2EE}" dt="2025-07-04T09:29:40.370" v="38" actId="1076"/>
          <ac:spMkLst>
            <pc:docMk/>
            <pc:sldMk cId="3297282117" sldId="2147473961"/>
            <ac:spMk id="12" creationId="{42EF949A-0EB5-F784-B7C9-35279599178C}"/>
          </ac:spMkLst>
        </pc:spChg>
      </pc:sldChg>
      <pc:sldChg chg="modSp add mod setBg">
        <pc:chgData name="Elaine Londesborough van Rooyen" userId="ae97d61d-c586-43d4-9179-e4c0da66283c" providerId="ADAL" clId="{3DCBE99C-D49F-4F5B-91E2-47A16BAAB2EE}" dt="2025-07-04T09:30:46.150" v="43" actId="1076"/>
        <pc:sldMkLst>
          <pc:docMk/>
          <pc:sldMk cId="653544266" sldId="2147473962"/>
        </pc:sldMkLst>
        <pc:spChg chg="mod">
          <ac:chgData name="Elaine Londesborough van Rooyen" userId="ae97d61d-c586-43d4-9179-e4c0da66283c" providerId="ADAL" clId="{3DCBE99C-D49F-4F5B-91E2-47A16BAAB2EE}" dt="2025-07-04T09:30:46.150" v="43" actId="1076"/>
          <ac:spMkLst>
            <pc:docMk/>
            <pc:sldMk cId="653544266" sldId="2147473962"/>
            <ac:spMk id="5" creationId="{23CCC45F-F2EB-9BEC-37FA-D0DA061F57A3}"/>
          </ac:spMkLst>
        </pc:spChg>
        <pc:spChg chg="mod">
          <ac:chgData name="Elaine Londesborough van Rooyen" userId="ae97d61d-c586-43d4-9179-e4c0da66283c" providerId="ADAL" clId="{3DCBE99C-D49F-4F5B-91E2-47A16BAAB2EE}" dt="2025-07-04T09:30:42.938" v="42" actId="1076"/>
          <ac:spMkLst>
            <pc:docMk/>
            <pc:sldMk cId="653544266" sldId="2147473962"/>
            <ac:spMk id="12" creationId="{F9FB6897-E085-9D0B-4248-10AE4CF9D869}"/>
          </ac:spMkLst>
        </pc:spChg>
      </pc:sldChg>
      <pc:sldChg chg="modSp add mod">
        <pc:chgData name="Elaine Londesborough van Rooyen" userId="ae97d61d-c586-43d4-9179-e4c0da66283c" providerId="ADAL" clId="{3DCBE99C-D49F-4F5B-91E2-47A16BAAB2EE}" dt="2025-07-04T09:31:36.379" v="50" actId="20577"/>
        <pc:sldMkLst>
          <pc:docMk/>
          <pc:sldMk cId="1642029506" sldId="2147473963"/>
        </pc:sldMkLst>
        <pc:spChg chg="mod">
          <ac:chgData name="Elaine Londesborough van Rooyen" userId="ae97d61d-c586-43d4-9179-e4c0da66283c" providerId="ADAL" clId="{3DCBE99C-D49F-4F5B-91E2-47A16BAAB2EE}" dt="2025-07-04T09:31:17.147" v="45"/>
          <ac:spMkLst>
            <pc:docMk/>
            <pc:sldMk cId="1642029506" sldId="2147473963"/>
            <ac:spMk id="5" creationId="{35C1F788-B67D-E494-A46F-9669FE5459E5}"/>
          </ac:spMkLst>
        </pc:spChg>
        <pc:spChg chg="mod">
          <ac:chgData name="Elaine Londesborough van Rooyen" userId="ae97d61d-c586-43d4-9179-e4c0da66283c" providerId="ADAL" clId="{3DCBE99C-D49F-4F5B-91E2-47A16BAAB2EE}" dt="2025-07-04T09:31:36.379" v="50" actId="20577"/>
          <ac:spMkLst>
            <pc:docMk/>
            <pc:sldMk cId="1642029506" sldId="2147473963"/>
            <ac:spMk id="12" creationId="{DD0A57DB-D9A5-E330-68B9-911BC565DE4B}"/>
          </ac:spMkLst>
        </pc:spChg>
      </pc:sldChg>
      <pc:sldChg chg="modSp add mod">
        <pc:chgData name="Elaine Londesborough van Rooyen" userId="ae97d61d-c586-43d4-9179-e4c0da66283c" providerId="ADAL" clId="{3DCBE99C-D49F-4F5B-91E2-47A16BAAB2EE}" dt="2025-07-04T09:33:42.868" v="92" actId="1076"/>
        <pc:sldMkLst>
          <pc:docMk/>
          <pc:sldMk cId="4054823805" sldId="2147473964"/>
        </pc:sldMkLst>
        <pc:spChg chg="mod">
          <ac:chgData name="Elaine Londesborough van Rooyen" userId="ae97d61d-c586-43d4-9179-e4c0da66283c" providerId="ADAL" clId="{3DCBE99C-D49F-4F5B-91E2-47A16BAAB2EE}" dt="2025-07-04T09:33:42.868" v="92" actId="1076"/>
          <ac:spMkLst>
            <pc:docMk/>
            <pc:sldMk cId="4054823805" sldId="2147473964"/>
            <ac:spMk id="5" creationId="{9D74D51F-D46A-672C-BE92-3EF70145F5D9}"/>
          </ac:spMkLst>
        </pc:spChg>
        <pc:spChg chg="mod">
          <ac:chgData name="Elaine Londesborough van Rooyen" userId="ae97d61d-c586-43d4-9179-e4c0da66283c" providerId="ADAL" clId="{3DCBE99C-D49F-4F5B-91E2-47A16BAAB2EE}" dt="2025-07-04T09:33:29.894" v="91" actId="20577"/>
          <ac:spMkLst>
            <pc:docMk/>
            <pc:sldMk cId="4054823805" sldId="2147473964"/>
            <ac:spMk id="12" creationId="{33D1921B-CC57-EE51-1A2B-3851D27558FE}"/>
          </ac:spMkLst>
        </pc:spChg>
      </pc:sldChg>
      <pc:sldChg chg="modSp add mod">
        <pc:chgData name="Elaine Londesborough van Rooyen" userId="ae97d61d-c586-43d4-9179-e4c0da66283c" providerId="ADAL" clId="{3DCBE99C-D49F-4F5B-91E2-47A16BAAB2EE}" dt="2025-07-04T09:34:59.158" v="180" actId="1076"/>
        <pc:sldMkLst>
          <pc:docMk/>
          <pc:sldMk cId="1001268380" sldId="2147473965"/>
        </pc:sldMkLst>
        <pc:spChg chg="mod">
          <ac:chgData name="Elaine Londesborough van Rooyen" userId="ae97d61d-c586-43d4-9179-e4c0da66283c" providerId="ADAL" clId="{3DCBE99C-D49F-4F5B-91E2-47A16BAAB2EE}" dt="2025-07-04T09:34:08.716" v="117" actId="20577"/>
          <ac:spMkLst>
            <pc:docMk/>
            <pc:sldMk cId="1001268380" sldId="2147473965"/>
            <ac:spMk id="5" creationId="{0CD5AF6C-4E5B-C5B5-2B77-0CD8E82E8723}"/>
          </ac:spMkLst>
        </pc:spChg>
        <pc:spChg chg="mod">
          <ac:chgData name="Elaine Londesborough van Rooyen" userId="ae97d61d-c586-43d4-9179-e4c0da66283c" providerId="ADAL" clId="{3DCBE99C-D49F-4F5B-91E2-47A16BAAB2EE}" dt="2025-07-04T09:34:59.158" v="180" actId="1076"/>
          <ac:spMkLst>
            <pc:docMk/>
            <pc:sldMk cId="1001268380" sldId="2147473965"/>
            <ac:spMk id="12" creationId="{E08B7951-1265-A68F-53D7-07F79EF0BBD1}"/>
          </ac:spMkLst>
        </pc:spChg>
      </pc:sldChg>
      <pc:sldChg chg="add">
        <pc:chgData name="Elaine Londesborough van Rooyen" userId="ae97d61d-c586-43d4-9179-e4c0da66283c" providerId="ADAL" clId="{3DCBE99C-D49F-4F5B-91E2-47A16BAAB2EE}" dt="2025-07-04T09:36:32.179" v="181"/>
        <pc:sldMkLst>
          <pc:docMk/>
          <pc:sldMk cId="0" sldId="2147473966"/>
        </pc:sldMkLst>
      </pc:sldChg>
      <pc:sldChg chg="add">
        <pc:chgData name="Elaine Londesborough van Rooyen" userId="ae97d61d-c586-43d4-9179-e4c0da66283c" providerId="ADAL" clId="{3DCBE99C-D49F-4F5B-91E2-47A16BAAB2EE}" dt="2025-07-04T09:36:32.179" v="181"/>
        <pc:sldMkLst>
          <pc:docMk/>
          <pc:sldMk cId="0" sldId="2147473967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90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svg"/><Relationship Id="rId2" Type="http://schemas.openxmlformats.org/officeDocument/2006/relationships/image" Target="../media/image79.svg"/><Relationship Id="rId1" Type="http://schemas.openxmlformats.org/officeDocument/2006/relationships/image" Target="../media/image78.png"/><Relationship Id="rId6" Type="http://schemas.openxmlformats.org/officeDocument/2006/relationships/image" Target="../media/image83.sv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svg"/><Relationship Id="rId4" Type="http://schemas.openxmlformats.org/officeDocument/2006/relationships/image" Target="../media/image81.svg"/><Relationship Id="rId9" Type="http://schemas.openxmlformats.org/officeDocument/2006/relationships/image" Target="../media/image86.png"/><Relationship Id="rId14" Type="http://schemas.openxmlformats.org/officeDocument/2006/relationships/image" Target="../media/image9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90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svg"/><Relationship Id="rId2" Type="http://schemas.openxmlformats.org/officeDocument/2006/relationships/image" Target="../media/image79.svg"/><Relationship Id="rId1" Type="http://schemas.openxmlformats.org/officeDocument/2006/relationships/image" Target="../media/image78.png"/><Relationship Id="rId6" Type="http://schemas.openxmlformats.org/officeDocument/2006/relationships/image" Target="../media/image83.sv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svg"/><Relationship Id="rId4" Type="http://schemas.openxmlformats.org/officeDocument/2006/relationships/image" Target="../media/image81.svg"/><Relationship Id="rId9" Type="http://schemas.openxmlformats.org/officeDocument/2006/relationships/image" Target="../media/image86.png"/><Relationship Id="rId14" Type="http://schemas.openxmlformats.org/officeDocument/2006/relationships/image" Target="../media/image9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972399-CA68-4FF9-8BC3-9F3FA6BD5CC3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088E72-EA8E-4CDA-AFD1-436DE39FD2A0}">
      <dgm:prSet custT="1"/>
      <dgm:spPr/>
      <dgm:t>
        <a:bodyPr/>
        <a:lstStyle/>
        <a:p>
          <a:pPr algn="ctr">
            <a:lnSpc>
              <a:spcPct val="100000"/>
            </a:lnSpc>
            <a:defRPr cap="all"/>
          </a:pPr>
          <a:r>
            <a:rPr lang="en-GB" sz="1400" cap="none" baseline="0" dirty="0"/>
            <a:t>A long road, process commenced in 2019, COVID delayed things substantially. </a:t>
          </a:r>
          <a:endParaRPr lang="en-US" sz="1400" cap="none" baseline="0" dirty="0"/>
        </a:p>
      </dgm:t>
    </dgm:pt>
    <dgm:pt modelId="{402BBC66-AA5B-4D59-9603-DB4CBB74D4CE}" type="parTrans" cxnId="{93EF8898-AEBD-452E-9290-67588C8A5AED}">
      <dgm:prSet/>
      <dgm:spPr/>
      <dgm:t>
        <a:bodyPr/>
        <a:lstStyle/>
        <a:p>
          <a:pPr algn="ctr"/>
          <a:endParaRPr lang="en-US"/>
        </a:p>
      </dgm:t>
    </dgm:pt>
    <dgm:pt modelId="{EE07F4C2-CFC5-473E-B43A-49CA0A6AD60A}" type="sibTrans" cxnId="{93EF8898-AEBD-452E-9290-67588C8A5AED}">
      <dgm:prSet/>
      <dgm:spPr/>
      <dgm:t>
        <a:bodyPr/>
        <a:lstStyle/>
        <a:p>
          <a:pPr algn="ctr"/>
          <a:endParaRPr lang="en-US"/>
        </a:p>
      </dgm:t>
    </dgm:pt>
    <dgm:pt modelId="{B91AC729-1A24-4F00-BF23-0CF25FEF6BA3}">
      <dgm:prSet custT="1"/>
      <dgm:spPr/>
      <dgm:t>
        <a:bodyPr/>
        <a:lstStyle/>
        <a:p>
          <a:pPr algn="ctr">
            <a:lnSpc>
              <a:spcPct val="100000"/>
            </a:lnSpc>
            <a:defRPr cap="all"/>
          </a:pPr>
          <a:r>
            <a:rPr lang="en-GB" sz="1400" cap="none" dirty="0"/>
            <a:t>Bus stop advertising contract expiring – provided the impetus </a:t>
          </a:r>
          <a:endParaRPr lang="en-US" sz="1400" cap="none" dirty="0"/>
        </a:p>
      </dgm:t>
    </dgm:pt>
    <dgm:pt modelId="{33CD5D8C-563D-46B6-B8C5-1594489ABAF8}" type="parTrans" cxnId="{D3275192-E6A5-476C-B734-015529DBB215}">
      <dgm:prSet/>
      <dgm:spPr/>
      <dgm:t>
        <a:bodyPr/>
        <a:lstStyle/>
        <a:p>
          <a:pPr algn="ctr"/>
          <a:endParaRPr lang="en-US"/>
        </a:p>
      </dgm:t>
    </dgm:pt>
    <dgm:pt modelId="{057EC0B4-2AFA-462A-9150-32A4600CE294}" type="sibTrans" cxnId="{D3275192-E6A5-476C-B734-015529DBB215}">
      <dgm:prSet/>
      <dgm:spPr/>
      <dgm:t>
        <a:bodyPr/>
        <a:lstStyle/>
        <a:p>
          <a:pPr algn="ctr"/>
          <a:endParaRPr lang="en-US"/>
        </a:p>
      </dgm:t>
    </dgm:pt>
    <dgm:pt modelId="{4BA063B1-AF27-413D-A8B0-6FE1E068D359}">
      <dgm:prSet custT="1"/>
      <dgm:spPr/>
      <dgm:t>
        <a:bodyPr/>
        <a:lstStyle/>
        <a:p>
          <a:pPr algn="ctr">
            <a:lnSpc>
              <a:spcPct val="100000"/>
            </a:lnSpc>
            <a:defRPr cap="all"/>
          </a:pPr>
          <a:r>
            <a:rPr lang="en-GB" sz="1400" cap="none" dirty="0"/>
            <a:t>Support from sustain (Fran Bernhardt) – via ADPH Y&amp;H</a:t>
          </a:r>
          <a:endParaRPr lang="en-US" sz="1400" cap="none" dirty="0"/>
        </a:p>
      </dgm:t>
    </dgm:pt>
    <dgm:pt modelId="{342B5B35-40E7-4D53-AEA2-BAD5B2947AE9}" type="parTrans" cxnId="{0E82E499-E1F3-421B-911F-27BDE681018D}">
      <dgm:prSet/>
      <dgm:spPr/>
      <dgm:t>
        <a:bodyPr/>
        <a:lstStyle/>
        <a:p>
          <a:pPr algn="ctr"/>
          <a:endParaRPr lang="en-US"/>
        </a:p>
      </dgm:t>
    </dgm:pt>
    <dgm:pt modelId="{33D3752A-3CC8-448A-960F-678B7248D958}" type="sibTrans" cxnId="{0E82E499-E1F3-421B-911F-27BDE681018D}">
      <dgm:prSet/>
      <dgm:spPr/>
      <dgm:t>
        <a:bodyPr/>
        <a:lstStyle/>
        <a:p>
          <a:pPr algn="ctr"/>
          <a:endParaRPr lang="en-US"/>
        </a:p>
      </dgm:t>
    </dgm:pt>
    <dgm:pt modelId="{470CC734-6786-40DD-86FA-D7F72844E120}">
      <dgm:prSet custT="1"/>
      <dgm:spPr/>
      <dgm:t>
        <a:bodyPr/>
        <a:lstStyle/>
        <a:p>
          <a:pPr algn="ctr">
            <a:lnSpc>
              <a:spcPct val="100000"/>
            </a:lnSpc>
            <a:defRPr cap="all"/>
          </a:pPr>
          <a:r>
            <a:rPr lang="en-GB" sz="1400" cap="none" dirty="0"/>
            <a:t>Building on the experience of those before us, including TfL</a:t>
          </a:r>
          <a:endParaRPr lang="en-US" sz="1400" cap="none" dirty="0"/>
        </a:p>
      </dgm:t>
    </dgm:pt>
    <dgm:pt modelId="{664225B7-439A-4430-8C1F-73C58A4E8757}" type="parTrans" cxnId="{0208BE21-1B7C-47BB-A4B6-7293892C9A6F}">
      <dgm:prSet/>
      <dgm:spPr/>
      <dgm:t>
        <a:bodyPr/>
        <a:lstStyle/>
        <a:p>
          <a:pPr algn="ctr"/>
          <a:endParaRPr lang="en-US"/>
        </a:p>
      </dgm:t>
    </dgm:pt>
    <dgm:pt modelId="{ADF5F7F4-854D-4F1D-A110-B8F88DC8DF84}" type="sibTrans" cxnId="{0208BE21-1B7C-47BB-A4B6-7293892C9A6F}">
      <dgm:prSet/>
      <dgm:spPr/>
      <dgm:t>
        <a:bodyPr/>
        <a:lstStyle/>
        <a:p>
          <a:pPr algn="ctr"/>
          <a:endParaRPr lang="en-US"/>
        </a:p>
      </dgm:t>
    </dgm:pt>
    <dgm:pt modelId="{4FFB1B78-F583-4CFA-B5AD-75CE26CF5E9A}">
      <dgm:prSet custT="1"/>
      <dgm:spPr/>
      <dgm:t>
        <a:bodyPr/>
        <a:lstStyle/>
        <a:p>
          <a:pPr algn="ctr">
            <a:lnSpc>
              <a:spcPct val="100000"/>
            </a:lnSpc>
            <a:defRPr cap="all"/>
          </a:pPr>
          <a:r>
            <a:rPr lang="en-GB" sz="1400" cap="none" dirty="0"/>
            <a:t>Strong leadership from consultant in PH (now our DPH)</a:t>
          </a:r>
          <a:endParaRPr lang="en-US" sz="1400" cap="none" dirty="0"/>
        </a:p>
      </dgm:t>
    </dgm:pt>
    <dgm:pt modelId="{F8EBEFE1-9BCF-4E36-9E35-22BB26E82AD0}" type="parTrans" cxnId="{DBC2FF33-A895-4BD5-8B43-273689540B13}">
      <dgm:prSet/>
      <dgm:spPr/>
      <dgm:t>
        <a:bodyPr/>
        <a:lstStyle/>
        <a:p>
          <a:pPr algn="ctr"/>
          <a:endParaRPr lang="en-US"/>
        </a:p>
      </dgm:t>
    </dgm:pt>
    <dgm:pt modelId="{D4A29EF7-D3F4-4F62-B741-F219CCB5E4A0}" type="sibTrans" cxnId="{DBC2FF33-A895-4BD5-8B43-273689540B13}">
      <dgm:prSet/>
      <dgm:spPr/>
      <dgm:t>
        <a:bodyPr/>
        <a:lstStyle/>
        <a:p>
          <a:pPr algn="ctr"/>
          <a:endParaRPr lang="en-US"/>
        </a:p>
      </dgm:t>
    </dgm:pt>
    <dgm:pt modelId="{2AC99AD1-FA2C-414E-B8F5-22E173CC64E4}">
      <dgm:prSet custT="1"/>
      <dgm:spPr/>
      <dgm:t>
        <a:bodyPr/>
        <a:lstStyle/>
        <a:p>
          <a:pPr algn="ctr">
            <a:lnSpc>
              <a:spcPct val="100000"/>
            </a:lnSpc>
            <a:defRPr cap="all"/>
          </a:pPr>
          <a:r>
            <a:rPr lang="en-GB" sz="1400" cap="none" dirty="0"/>
            <a:t>Cross-council working – policy, comms and public health</a:t>
          </a:r>
          <a:endParaRPr lang="en-US" sz="1400" cap="none" dirty="0"/>
        </a:p>
      </dgm:t>
    </dgm:pt>
    <dgm:pt modelId="{68EDC41A-A98E-4F3E-A2BF-E354F3CE4167}" type="parTrans" cxnId="{F928D259-85CD-471E-997F-31B21EE3A5DD}">
      <dgm:prSet/>
      <dgm:spPr/>
      <dgm:t>
        <a:bodyPr/>
        <a:lstStyle/>
        <a:p>
          <a:pPr algn="ctr"/>
          <a:endParaRPr lang="en-US"/>
        </a:p>
      </dgm:t>
    </dgm:pt>
    <dgm:pt modelId="{5C9D66AB-0673-431A-87EF-178F63C69304}" type="sibTrans" cxnId="{F928D259-85CD-471E-997F-31B21EE3A5DD}">
      <dgm:prSet/>
      <dgm:spPr/>
      <dgm:t>
        <a:bodyPr/>
        <a:lstStyle/>
        <a:p>
          <a:pPr algn="ctr"/>
          <a:endParaRPr lang="en-US"/>
        </a:p>
      </dgm:t>
    </dgm:pt>
    <dgm:pt modelId="{40B6818A-9B0B-4BB0-A12E-CA153140500B}">
      <dgm:prSet custT="1"/>
      <dgm:spPr/>
      <dgm:t>
        <a:bodyPr/>
        <a:lstStyle/>
        <a:p>
          <a:pPr algn="ctr">
            <a:lnSpc>
              <a:spcPct val="100000"/>
            </a:lnSpc>
            <a:defRPr cap="all"/>
          </a:pPr>
          <a:r>
            <a:rPr lang="en-US" sz="1400" cap="none" dirty="0"/>
            <a:t>Comms commissioned assessment of advertising potential and policy impact</a:t>
          </a:r>
        </a:p>
      </dgm:t>
    </dgm:pt>
    <dgm:pt modelId="{9B069C9C-F595-447A-B189-8C3672DF98C3}" type="parTrans" cxnId="{C77F13D7-AAE4-41A0-A5DF-E7F5417947C3}">
      <dgm:prSet/>
      <dgm:spPr/>
      <dgm:t>
        <a:bodyPr/>
        <a:lstStyle/>
        <a:p>
          <a:pPr algn="ctr"/>
          <a:endParaRPr lang="en-GB"/>
        </a:p>
      </dgm:t>
    </dgm:pt>
    <dgm:pt modelId="{2BFDB9F5-FD87-4571-925B-71ECFBB7D4FA}" type="sibTrans" cxnId="{C77F13D7-AAE4-41A0-A5DF-E7F5417947C3}">
      <dgm:prSet/>
      <dgm:spPr/>
      <dgm:t>
        <a:bodyPr/>
        <a:lstStyle/>
        <a:p>
          <a:pPr algn="ctr"/>
          <a:endParaRPr lang="en-GB"/>
        </a:p>
      </dgm:t>
    </dgm:pt>
    <dgm:pt modelId="{9BAB65D5-3160-403D-937A-1B6495C5674D}" type="pres">
      <dgm:prSet presAssocID="{41972399-CA68-4FF9-8BC3-9F3FA6BD5CC3}" presName="root" presStyleCnt="0">
        <dgm:presLayoutVars>
          <dgm:dir/>
          <dgm:resizeHandles val="exact"/>
        </dgm:presLayoutVars>
      </dgm:prSet>
      <dgm:spPr/>
    </dgm:pt>
    <dgm:pt modelId="{62CEA8CA-3FC0-4017-B710-F0FD11AB2946}" type="pres">
      <dgm:prSet presAssocID="{39088E72-EA8E-4CDA-AFD1-436DE39FD2A0}" presName="compNode" presStyleCnt="0"/>
      <dgm:spPr/>
    </dgm:pt>
    <dgm:pt modelId="{7BE97B36-FE37-4BBD-B820-E92FCEA9C0AD}" type="pres">
      <dgm:prSet presAssocID="{39088E72-EA8E-4CDA-AFD1-436DE39FD2A0}" presName="iconBgRect" presStyleLbl="bgShp" presStyleIdx="0" presStyleCnt="7"/>
      <dgm:spPr/>
    </dgm:pt>
    <dgm:pt modelId="{0D91F885-5C0E-4DC8-B92E-FE02ABE78182}" type="pres">
      <dgm:prSet presAssocID="{39088E72-EA8E-4CDA-AFD1-436DE39FD2A0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ghway scene"/>
        </a:ext>
      </dgm:extLst>
    </dgm:pt>
    <dgm:pt modelId="{F786B27C-040F-4B8C-B415-4361265AAFB7}" type="pres">
      <dgm:prSet presAssocID="{39088E72-EA8E-4CDA-AFD1-436DE39FD2A0}" presName="spaceRect" presStyleCnt="0"/>
      <dgm:spPr/>
    </dgm:pt>
    <dgm:pt modelId="{C3437ECC-9519-4D49-9B23-E9045403F8E6}" type="pres">
      <dgm:prSet presAssocID="{39088E72-EA8E-4CDA-AFD1-436DE39FD2A0}" presName="textRect" presStyleLbl="revTx" presStyleIdx="0" presStyleCnt="7">
        <dgm:presLayoutVars>
          <dgm:chMax val="1"/>
          <dgm:chPref val="1"/>
        </dgm:presLayoutVars>
      </dgm:prSet>
      <dgm:spPr/>
    </dgm:pt>
    <dgm:pt modelId="{A4D27064-1D1F-4F1E-BB77-658A567BD4E3}" type="pres">
      <dgm:prSet presAssocID="{EE07F4C2-CFC5-473E-B43A-49CA0A6AD60A}" presName="sibTrans" presStyleCnt="0"/>
      <dgm:spPr/>
    </dgm:pt>
    <dgm:pt modelId="{7ED94193-6861-4EA2-AD1D-8077A88A031A}" type="pres">
      <dgm:prSet presAssocID="{B91AC729-1A24-4F00-BF23-0CF25FEF6BA3}" presName="compNode" presStyleCnt="0"/>
      <dgm:spPr/>
    </dgm:pt>
    <dgm:pt modelId="{72EE8EC6-D903-46F0-AD1F-AC83E68D21CE}" type="pres">
      <dgm:prSet presAssocID="{B91AC729-1A24-4F00-BF23-0CF25FEF6BA3}" presName="iconBgRect" presStyleLbl="bgShp" presStyleIdx="1" presStyleCnt="7"/>
      <dgm:spPr/>
    </dgm:pt>
    <dgm:pt modelId="{CEFCC6DF-C725-4504-AE68-549E38B7DB51}" type="pres">
      <dgm:prSet presAssocID="{B91AC729-1A24-4F00-BF23-0CF25FEF6BA3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"/>
        </a:ext>
      </dgm:extLst>
    </dgm:pt>
    <dgm:pt modelId="{8B43B463-C1E1-4F2D-A172-A49BC37E4CA6}" type="pres">
      <dgm:prSet presAssocID="{B91AC729-1A24-4F00-BF23-0CF25FEF6BA3}" presName="spaceRect" presStyleCnt="0"/>
      <dgm:spPr/>
    </dgm:pt>
    <dgm:pt modelId="{9BE54DC4-D42B-4D54-B07C-C1B87B437080}" type="pres">
      <dgm:prSet presAssocID="{B91AC729-1A24-4F00-BF23-0CF25FEF6BA3}" presName="textRect" presStyleLbl="revTx" presStyleIdx="1" presStyleCnt="7">
        <dgm:presLayoutVars>
          <dgm:chMax val="1"/>
          <dgm:chPref val="1"/>
        </dgm:presLayoutVars>
      </dgm:prSet>
      <dgm:spPr/>
    </dgm:pt>
    <dgm:pt modelId="{1D85E9CF-4A41-46AD-98CE-EE26C513258D}" type="pres">
      <dgm:prSet presAssocID="{057EC0B4-2AFA-462A-9150-32A4600CE294}" presName="sibTrans" presStyleCnt="0"/>
      <dgm:spPr/>
    </dgm:pt>
    <dgm:pt modelId="{1A54D751-6AE2-4D09-A6DA-5DE3AD451F2B}" type="pres">
      <dgm:prSet presAssocID="{4BA063B1-AF27-413D-A8B0-6FE1E068D359}" presName="compNode" presStyleCnt="0"/>
      <dgm:spPr/>
    </dgm:pt>
    <dgm:pt modelId="{9D1FD95D-747E-42AB-AB85-12E62620B4E0}" type="pres">
      <dgm:prSet presAssocID="{4BA063B1-AF27-413D-A8B0-6FE1E068D359}" presName="iconBgRect" presStyleLbl="bgShp" presStyleIdx="2" presStyleCnt="7"/>
      <dgm:spPr/>
    </dgm:pt>
    <dgm:pt modelId="{05AA450B-13B1-472D-80F3-4E3744B1218E}" type="pres">
      <dgm:prSet presAssocID="{4BA063B1-AF27-413D-A8B0-6FE1E068D359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ers"/>
        </a:ext>
      </dgm:extLst>
    </dgm:pt>
    <dgm:pt modelId="{5FE30DD0-7D20-467D-9D5C-4C45FC28782F}" type="pres">
      <dgm:prSet presAssocID="{4BA063B1-AF27-413D-A8B0-6FE1E068D359}" presName="spaceRect" presStyleCnt="0"/>
      <dgm:spPr/>
    </dgm:pt>
    <dgm:pt modelId="{CB70E613-5411-4F38-87F6-544CAEF8FD79}" type="pres">
      <dgm:prSet presAssocID="{4BA063B1-AF27-413D-A8B0-6FE1E068D359}" presName="textRect" presStyleLbl="revTx" presStyleIdx="2" presStyleCnt="7">
        <dgm:presLayoutVars>
          <dgm:chMax val="1"/>
          <dgm:chPref val="1"/>
        </dgm:presLayoutVars>
      </dgm:prSet>
      <dgm:spPr/>
    </dgm:pt>
    <dgm:pt modelId="{06AAB0C2-8E73-42AF-A01D-690B5BD5A13E}" type="pres">
      <dgm:prSet presAssocID="{33D3752A-3CC8-448A-960F-678B7248D958}" presName="sibTrans" presStyleCnt="0"/>
      <dgm:spPr/>
    </dgm:pt>
    <dgm:pt modelId="{CA94985C-3C93-4247-9276-42B3509A77F9}" type="pres">
      <dgm:prSet presAssocID="{470CC734-6786-40DD-86FA-D7F72844E120}" presName="compNode" presStyleCnt="0"/>
      <dgm:spPr/>
    </dgm:pt>
    <dgm:pt modelId="{13530391-CDB1-4016-9701-EF88333BCA98}" type="pres">
      <dgm:prSet presAssocID="{470CC734-6786-40DD-86FA-D7F72844E120}" presName="iconBgRect" presStyleLbl="bgShp" presStyleIdx="3" presStyleCnt="7"/>
      <dgm:spPr/>
    </dgm:pt>
    <dgm:pt modelId="{AEF5E74C-E966-4EEF-B8C1-B63EFB7DE7A0}" type="pres">
      <dgm:prSet presAssocID="{470CC734-6786-40DD-86FA-D7F72844E120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ilding"/>
        </a:ext>
      </dgm:extLst>
    </dgm:pt>
    <dgm:pt modelId="{C0272765-690F-45AA-985F-E77E0F4A5070}" type="pres">
      <dgm:prSet presAssocID="{470CC734-6786-40DD-86FA-D7F72844E120}" presName="spaceRect" presStyleCnt="0"/>
      <dgm:spPr/>
    </dgm:pt>
    <dgm:pt modelId="{6FEE633C-C9D9-4442-AF3A-5B646736D296}" type="pres">
      <dgm:prSet presAssocID="{470CC734-6786-40DD-86FA-D7F72844E120}" presName="textRect" presStyleLbl="revTx" presStyleIdx="3" presStyleCnt="7">
        <dgm:presLayoutVars>
          <dgm:chMax val="1"/>
          <dgm:chPref val="1"/>
        </dgm:presLayoutVars>
      </dgm:prSet>
      <dgm:spPr/>
    </dgm:pt>
    <dgm:pt modelId="{0D5474CF-023B-4DBD-85C8-90301E79740D}" type="pres">
      <dgm:prSet presAssocID="{ADF5F7F4-854D-4F1D-A110-B8F88DC8DF84}" presName="sibTrans" presStyleCnt="0"/>
      <dgm:spPr/>
    </dgm:pt>
    <dgm:pt modelId="{ABF02BA4-4FC1-4961-B737-7C7B60549E00}" type="pres">
      <dgm:prSet presAssocID="{4FFB1B78-F583-4CFA-B5AD-75CE26CF5E9A}" presName="compNode" presStyleCnt="0"/>
      <dgm:spPr/>
    </dgm:pt>
    <dgm:pt modelId="{E2F86B12-8375-4AEC-9E37-A26C65ECF2E5}" type="pres">
      <dgm:prSet presAssocID="{4FFB1B78-F583-4CFA-B5AD-75CE26CF5E9A}" presName="iconBgRect" presStyleLbl="bgShp" presStyleIdx="4" presStyleCnt="7"/>
      <dgm:spPr/>
    </dgm:pt>
    <dgm:pt modelId="{D1CE6CC3-0F92-40EB-93AF-8F8A2BE8A77E}" type="pres">
      <dgm:prSet presAssocID="{4FFB1B78-F583-4CFA-B5AD-75CE26CF5E9A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ycle with People"/>
        </a:ext>
      </dgm:extLst>
    </dgm:pt>
    <dgm:pt modelId="{D4EEADC3-610E-4F6A-8C6C-479165BE81B5}" type="pres">
      <dgm:prSet presAssocID="{4FFB1B78-F583-4CFA-B5AD-75CE26CF5E9A}" presName="spaceRect" presStyleCnt="0"/>
      <dgm:spPr/>
    </dgm:pt>
    <dgm:pt modelId="{F0137A1E-5B05-4212-8D5F-C8B8EB83C3BC}" type="pres">
      <dgm:prSet presAssocID="{4FFB1B78-F583-4CFA-B5AD-75CE26CF5E9A}" presName="textRect" presStyleLbl="revTx" presStyleIdx="4" presStyleCnt="7">
        <dgm:presLayoutVars>
          <dgm:chMax val="1"/>
          <dgm:chPref val="1"/>
        </dgm:presLayoutVars>
      </dgm:prSet>
      <dgm:spPr/>
    </dgm:pt>
    <dgm:pt modelId="{90A37756-505C-4ECB-80F2-8BED7BA8D856}" type="pres">
      <dgm:prSet presAssocID="{D4A29EF7-D3F4-4F62-B741-F219CCB5E4A0}" presName="sibTrans" presStyleCnt="0"/>
      <dgm:spPr/>
    </dgm:pt>
    <dgm:pt modelId="{483B7B01-4622-4E0E-ACCE-4E0416602259}" type="pres">
      <dgm:prSet presAssocID="{2AC99AD1-FA2C-414E-B8F5-22E173CC64E4}" presName="compNode" presStyleCnt="0"/>
      <dgm:spPr/>
    </dgm:pt>
    <dgm:pt modelId="{46304CEA-635E-4460-B20A-3AF56B30B403}" type="pres">
      <dgm:prSet presAssocID="{2AC99AD1-FA2C-414E-B8F5-22E173CC64E4}" presName="iconBgRect" presStyleLbl="bgShp" presStyleIdx="5" presStyleCnt="7"/>
      <dgm:spPr/>
    </dgm:pt>
    <dgm:pt modelId="{950EF521-6A7D-4EED-83E8-0E0A9C27DFC1}" type="pres">
      <dgm:prSet presAssocID="{2AC99AD1-FA2C-414E-B8F5-22E173CC64E4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spital"/>
        </a:ext>
      </dgm:extLst>
    </dgm:pt>
    <dgm:pt modelId="{C2A6A2EB-86E4-46A9-B31D-07D8FC50145E}" type="pres">
      <dgm:prSet presAssocID="{2AC99AD1-FA2C-414E-B8F5-22E173CC64E4}" presName="spaceRect" presStyleCnt="0"/>
      <dgm:spPr/>
    </dgm:pt>
    <dgm:pt modelId="{6EA2219E-4C1D-4770-A49E-A0C0AA8D919A}" type="pres">
      <dgm:prSet presAssocID="{2AC99AD1-FA2C-414E-B8F5-22E173CC64E4}" presName="textRect" presStyleLbl="revTx" presStyleIdx="5" presStyleCnt="7">
        <dgm:presLayoutVars>
          <dgm:chMax val="1"/>
          <dgm:chPref val="1"/>
        </dgm:presLayoutVars>
      </dgm:prSet>
      <dgm:spPr/>
    </dgm:pt>
    <dgm:pt modelId="{C047F1DF-C6B2-4ADF-B81B-64AA658A2FC3}" type="pres">
      <dgm:prSet presAssocID="{5C9D66AB-0673-431A-87EF-178F63C69304}" presName="sibTrans" presStyleCnt="0"/>
      <dgm:spPr/>
    </dgm:pt>
    <dgm:pt modelId="{1C9156F3-AF70-4567-8803-644266E72852}" type="pres">
      <dgm:prSet presAssocID="{40B6818A-9B0B-4BB0-A12E-CA153140500B}" presName="compNode" presStyleCnt="0"/>
      <dgm:spPr/>
    </dgm:pt>
    <dgm:pt modelId="{A1D46961-5051-417C-B6AA-157130AA5994}" type="pres">
      <dgm:prSet presAssocID="{40B6818A-9B0B-4BB0-A12E-CA153140500B}" presName="iconBgRect" presStyleLbl="bgShp" presStyleIdx="6" presStyleCnt="7"/>
      <dgm:spPr/>
    </dgm:pt>
    <dgm:pt modelId="{1E81FE82-4C04-4EC8-B9C2-3BC395635872}" type="pres">
      <dgm:prSet presAssocID="{40B6818A-9B0B-4BB0-A12E-CA153140500B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list with solid fill"/>
        </a:ext>
      </dgm:extLst>
    </dgm:pt>
    <dgm:pt modelId="{CD5949F0-DCD5-4593-9F10-3FAAFAFFC638}" type="pres">
      <dgm:prSet presAssocID="{40B6818A-9B0B-4BB0-A12E-CA153140500B}" presName="spaceRect" presStyleCnt="0"/>
      <dgm:spPr/>
    </dgm:pt>
    <dgm:pt modelId="{8071FA79-4FDB-49C6-9B6E-6A53C9BED5B6}" type="pres">
      <dgm:prSet presAssocID="{40B6818A-9B0B-4BB0-A12E-CA153140500B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3A23F01C-8249-413C-B4C0-30F16DC9FE60}" type="presOf" srcId="{470CC734-6786-40DD-86FA-D7F72844E120}" destId="{6FEE633C-C9D9-4442-AF3A-5B646736D296}" srcOrd="0" destOrd="0" presId="urn:microsoft.com/office/officeart/2018/5/layout/IconCircleLabelList"/>
    <dgm:cxn modelId="{35C5231F-EC7B-40EE-8CB1-E10760051B57}" type="presOf" srcId="{39088E72-EA8E-4CDA-AFD1-436DE39FD2A0}" destId="{C3437ECC-9519-4D49-9B23-E9045403F8E6}" srcOrd="0" destOrd="0" presId="urn:microsoft.com/office/officeart/2018/5/layout/IconCircleLabelList"/>
    <dgm:cxn modelId="{0208BE21-1B7C-47BB-A4B6-7293892C9A6F}" srcId="{41972399-CA68-4FF9-8BC3-9F3FA6BD5CC3}" destId="{470CC734-6786-40DD-86FA-D7F72844E120}" srcOrd="3" destOrd="0" parTransId="{664225B7-439A-4430-8C1F-73C58A4E8757}" sibTransId="{ADF5F7F4-854D-4F1D-A110-B8F88DC8DF84}"/>
    <dgm:cxn modelId="{DBC2FF33-A895-4BD5-8B43-273689540B13}" srcId="{41972399-CA68-4FF9-8BC3-9F3FA6BD5CC3}" destId="{4FFB1B78-F583-4CFA-B5AD-75CE26CF5E9A}" srcOrd="4" destOrd="0" parTransId="{F8EBEFE1-9BCF-4E36-9E35-22BB26E82AD0}" sibTransId="{D4A29EF7-D3F4-4F62-B741-F219CCB5E4A0}"/>
    <dgm:cxn modelId="{A0B91477-0466-4298-82AD-3D0FE27BADF5}" type="presOf" srcId="{B91AC729-1A24-4F00-BF23-0CF25FEF6BA3}" destId="{9BE54DC4-D42B-4D54-B07C-C1B87B437080}" srcOrd="0" destOrd="0" presId="urn:microsoft.com/office/officeart/2018/5/layout/IconCircleLabelList"/>
    <dgm:cxn modelId="{F928D259-85CD-471E-997F-31B21EE3A5DD}" srcId="{41972399-CA68-4FF9-8BC3-9F3FA6BD5CC3}" destId="{2AC99AD1-FA2C-414E-B8F5-22E173CC64E4}" srcOrd="5" destOrd="0" parTransId="{68EDC41A-A98E-4F3E-A2BF-E354F3CE4167}" sibTransId="{5C9D66AB-0673-431A-87EF-178F63C69304}"/>
    <dgm:cxn modelId="{656E2F8D-B715-47F1-A295-5D2842CB54D4}" type="presOf" srcId="{4FFB1B78-F583-4CFA-B5AD-75CE26CF5E9A}" destId="{F0137A1E-5B05-4212-8D5F-C8B8EB83C3BC}" srcOrd="0" destOrd="0" presId="urn:microsoft.com/office/officeart/2018/5/layout/IconCircleLabelList"/>
    <dgm:cxn modelId="{D3275192-E6A5-476C-B734-015529DBB215}" srcId="{41972399-CA68-4FF9-8BC3-9F3FA6BD5CC3}" destId="{B91AC729-1A24-4F00-BF23-0CF25FEF6BA3}" srcOrd="1" destOrd="0" parTransId="{33CD5D8C-563D-46B6-B8C5-1594489ABAF8}" sibTransId="{057EC0B4-2AFA-462A-9150-32A4600CE294}"/>
    <dgm:cxn modelId="{93EF8898-AEBD-452E-9290-67588C8A5AED}" srcId="{41972399-CA68-4FF9-8BC3-9F3FA6BD5CC3}" destId="{39088E72-EA8E-4CDA-AFD1-436DE39FD2A0}" srcOrd="0" destOrd="0" parTransId="{402BBC66-AA5B-4D59-9603-DB4CBB74D4CE}" sibTransId="{EE07F4C2-CFC5-473E-B43A-49CA0A6AD60A}"/>
    <dgm:cxn modelId="{0E82E499-E1F3-421B-911F-27BDE681018D}" srcId="{41972399-CA68-4FF9-8BC3-9F3FA6BD5CC3}" destId="{4BA063B1-AF27-413D-A8B0-6FE1E068D359}" srcOrd="2" destOrd="0" parTransId="{342B5B35-40E7-4D53-AEA2-BAD5B2947AE9}" sibTransId="{33D3752A-3CC8-448A-960F-678B7248D958}"/>
    <dgm:cxn modelId="{653062A9-0945-4004-8F44-4A96615D8338}" type="presOf" srcId="{40B6818A-9B0B-4BB0-A12E-CA153140500B}" destId="{8071FA79-4FDB-49C6-9B6E-6A53C9BED5B6}" srcOrd="0" destOrd="0" presId="urn:microsoft.com/office/officeart/2018/5/layout/IconCircleLabelList"/>
    <dgm:cxn modelId="{C77F13D7-AAE4-41A0-A5DF-E7F5417947C3}" srcId="{41972399-CA68-4FF9-8BC3-9F3FA6BD5CC3}" destId="{40B6818A-9B0B-4BB0-A12E-CA153140500B}" srcOrd="6" destOrd="0" parTransId="{9B069C9C-F595-447A-B189-8C3672DF98C3}" sibTransId="{2BFDB9F5-FD87-4571-925B-71ECFBB7D4FA}"/>
    <dgm:cxn modelId="{77D046E9-CCDA-4A3A-8334-677F9FD744BA}" type="presOf" srcId="{41972399-CA68-4FF9-8BC3-9F3FA6BD5CC3}" destId="{9BAB65D5-3160-403D-937A-1B6495C5674D}" srcOrd="0" destOrd="0" presId="urn:microsoft.com/office/officeart/2018/5/layout/IconCircleLabelList"/>
    <dgm:cxn modelId="{BC4C95EB-F1EC-4DE4-9C78-055E7636AE1B}" type="presOf" srcId="{4BA063B1-AF27-413D-A8B0-6FE1E068D359}" destId="{CB70E613-5411-4F38-87F6-544CAEF8FD79}" srcOrd="0" destOrd="0" presId="urn:microsoft.com/office/officeart/2018/5/layout/IconCircleLabelList"/>
    <dgm:cxn modelId="{45B243F5-A5E8-469C-A7B2-AB2D21BEAF99}" type="presOf" srcId="{2AC99AD1-FA2C-414E-B8F5-22E173CC64E4}" destId="{6EA2219E-4C1D-4770-A49E-A0C0AA8D919A}" srcOrd="0" destOrd="0" presId="urn:microsoft.com/office/officeart/2018/5/layout/IconCircleLabelList"/>
    <dgm:cxn modelId="{2CBF770D-49C0-4F4A-9A37-EA2A44C16528}" type="presParOf" srcId="{9BAB65D5-3160-403D-937A-1B6495C5674D}" destId="{62CEA8CA-3FC0-4017-B710-F0FD11AB2946}" srcOrd="0" destOrd="0" presId="urn:microsoft.com/office/officeart/2018/5/layout/IconCircleLabelList"/>
    <dgm:cxn modelId="{CA126AA3-CF71-4006-86AA-17466D183610}" type="presParOf" srcId="{62CEA8CA-3FC0-4017-B710-F0FD11AB2946}" destId="{7BE97B36-FE37-4BBD-B820-E92FCEA9C0AD}" srcOrd="0" destOrd="0" presId="urn:microsoft.com/office/officeart/2018/5/layout/IconCircleLabelList"/>
    <dgm:cxn modelId="{B19E9A8E-D8DF-45D5-A63B-0510A66695BD}" type="presParOf" srcId="{62CEA8CA-3FC0-4017-B710-F0FD11AB2946}" destId="{0D91F885-5C0E-4DC8-B92E-FE02ABE78182}" srcOrd="1" destOrd="0" presId="urn:microsoft.com/office/officeart/2018/5/layout/IconCircleLabelList"/>
    <dgm:cxn modelId="{F3621889-FD29-440D-A981-9EED3DABC452}" type="presParOf" srcId="{62CEA8CA-3FC0-4017-B710-F0FD11AB2946}" destId="{F786B27C-040F-4B8C-B415-4361265AAFB7}" srcOrd="2" destOrd="0" presId="urn:microsoft.com/office/officeart/2018/5/layout/IconCircleLabelList"/>
    <dgm:cxn modelId="{A6CB1BC1-9C27-4F3D-8A13-A876A4C0EDDA}" type="presParOf" srcId="{62CEA8CA-3FC0-4017-B710-F0FD11AB2946}" destId="{C3437ECC-9519-4D49-9B23-E9045403F8E6}" srcOrd="3" destOrd="0" presId="urn:microsoft.com/office/officeart/2018/5/layout/IconCircleLabelList"/>
    <dgm:cxn modelId="{04E12532-B31D-4F9D-9F9C-3A4BFCDE054D}" type="presParOf" srcId="{9BAB65D5-3160-403D-937A-1B6495C5674D}" destId="{A4D27064-1D1F-4F1E-BB77-658A567BD4E3}" srcOrd="1" destOrd="0" presId="urn:microsoft.com/office/officeart/2018/5/layout/IconCircleLabelList"/>
    <dgm:cxn modelId="{2CB77F29-EA49-4346-A670-85FEAFBCE9CE}" type="presParOf" srcId="{9BAB65D5-3160-403D-937A-1B6495C5674D}" destId="{7ED94193-6861-4EA2-AD1D-8077A88A031A}" srcOrd="2" destOrd="0" presId="urn:microsoft.com/office/officeart/2018/5/layout/IconCircleLabelList"/>
    <dgm:cxn modelId="{4A3CE665-4F92-4631-8B15-B2744A2F29C6}" type="presParOf" srcId="{7ED94193-6861-4EA2-AD1D-8077A88A031A}" destId="{72EE8EC6-D903-46F0-AD1F-AC83E68D21CE}" srcOrd="0" destOrd="0" presId="urn:microsoft.com/office/officeart/2018/5/layout/IconCircleLabelList"/>
    <dgm:cxn modelId="{206B764E-B5C9-41FC-AF10-5A67E0106997}" type="presParOf" srcId="{7ED94193-6861-4EA2-AD1D-8077A88A031A}" destId="{CEFCC6DF-C725-4504-AE68-549E38B7DB51}" srcOrd="1" destOrd="0" presId="urn:microsoft.com/office/officeart/2018/5/layout/IconCircleLabelList"/>
    <dgm:cxn modelId="{1A5C0975-143A-45E1-8970-6FDC9C2DC0B3}" type="presParOf" srcId="{7ED94193-6861-4EA2-AD1D-8077A88A031A}" destId="{8B43B463-C1E1-4F2D-A172-A49BC37E4CA6}" srcOrd="2" destOrd="0" presId="urn:microsoft.com/office/officeart/2018/5/layout/IconCircleLabelList"/>
    <dgm:cxn modelId="{53805232-877F-4817-A342-739A3670E9D4}" type="presParOf" srcId="{7ED94193-6861-4EA2-AD1D-8077A88A031A}" destId="{9BE54DC4-D42B-4D54-B07C-C1B87B437080}" srcOrd="3" destOrd="0" presId="urn:microsoft.com/office/officeart/2018/5/layout/IconCircleLabelList"/>
    <dgm:cxn modelId="{A1CF0C5D-040C-4EC2-B3B0-466CB4B271AB}" type="presParOf" srcId="{9BAB65D5-3160-403D-937A-1B6495C5674D}" destId="{1D85E9CF-4A41-46AD-98CE-EE26C513258D}" srcOrd="3" destOrd="0" presId="urn:microsoft.com/office/officeart/2018/5/layout/IconCircleLabelList"/>
    <dgm:cxn modelId="{90FAF371-7EAA-42E7-9F24-7CEC23F294A3}" type="presParOf" srcId="{9BAB65D5-3160-403D-937A-1B6495C5674D}" destId="{1A54D751-6AE2-4D09-A6DA-5DE3AD451F2B}" srcOrd="4" destOrd="0" presId="urn:microsoft.com/office/officeart/2018/5/layout/IconCircleLabelList"/>
    <dgm:cxn modelId="{D0346889-35D0-4A16-8D79-6069A7D51AF1}" type="presParOf" srcId="{1A54D751-6AE2-4D09-A6DA-5DE3AD451F2B}" destId="{9D1FD95D-747E-42AB-AB85-12E62620B4E0}" srcOrd="0" destOrd="0" presId="urn:microsoft.com/office/officeart/2018/5/layout/IconCircleLabelList"/>
    <dgm:cxn modelId="{3FEAB601-59FF-4376-999F-16F967B87D13}" type="presParOf" srcId="{1A54D751-6AE2-4D09-A6DA-5DE3AD451F2B}" destId="{05AA450B-13B1-472D-80F3-4E3744B1218E}" srcOrd="1" destOrd="0" presId="urn:microsoft.com/office/officeart/2018/5/layout/IconCircleLabelList"/>
    <dgm:cxn modelId="{E82BF692-0C30-4593-ADF9-EF57A89C1107}" type="presParOf" srcId="{1A54D751-6AE2-4D09-A6DA-5DE3AD451F2B}" destId="{5FE30DD0-7D20-467D-9D5C-4C45FC28782F}" srcOrd="2" destOrd="0" presId="urn:microsoft.com/office/officeart/2018/5/layout/IconCircleLabelList"/>
    <dgm:cxn modelId="{816827F7-97D0-47A4-871C-5E375463FF69}" type="presParOf" srcId="{1A54D751-6AE2-4D09-A6DA-5DE3AD451F2B}" destId="{CB70E613-5411-4F38-87F6-544CAEF8FD79}" srcOrd="3" destOrd="0" presId="urn:microsoft.com/office/officeart/2018/5/layout/IconCircleLabelList"/>
    <dgm:cxn modelId="{A12BFC10-DD43-4AA4-B7BB-2CDFC684F596}" type="presParOf" srcId="{9BAB65D5-3160-403D-937A-1B6495C5674D}" destId="{06AAB0C2-8E73-42AF-A01D-690B5BD5A13E}" srcOrd="5" destOrd="0" presId="urn:microsoft.com/office/officeart/2018/5/layout/IconCircleLabelList"/>
    <dgm:cxn modelId="{D30C8DD1-E108-4DA9-8A32-48F3E9E174AF}" type="presParOf" srcId="{9BAB65D5-3160-403D-937A-1B6495C5674D}" destId="{CA94985C-3C93-4247-9276-42B3509A77F9}" srcOrd="6" destOrd="0" presId="urn:microsoft.com/office/officeart/2018/5/layout/IconCircleLabelList"/>
    <dgm:cxn modelId="{6DE7EAA2-B142-41BC-8C3D-096886D53D34}" type="presParOf" srcId="{CA94985C-3C93-4247-9276-42B3509A77F9}" destId="{13530391-CDB1-4016-9701-EF88333BCA98}" srcOrd="0" destOrd="0" presId="urn:microsoft.com/office/officeart/2018/5/layout/IconCircleLabelList"/>
    <dgm:cxn modelId="{DC844DAB-3F20-4644-A082-10F51316C446}" type="presParOf" srcId="{CA94985C-3C93-4247-9276-42B3509A77F9}" destId="{AEF5E74C-E966-4EEF-B8C1-B63EFB7DE7A0}" srcOrd="1" destOrd="0" presId="urn:microsoft.com/office/officeart/2018/5/layout/IconCircleLabelList"/>
    <dgm:cxn modelId="{4E1E6CFB-02D5-461A-849F-66B8EB190514}" type="presParOf" srcId="{CA94985C-3C93-4247-9276-42B3509A77F9}" destId="{C0272765-690F-45AA-985F-E77E0F4A5070}" srcOrd="2" destOrd="0" presId="urn:microsoft.com/office/officeart/2018/5/layout/IconCircleLabelList"/>
    <dgm:cxn modelId="{0A6EEB48-0C3A-4E40-99DE-3333D4EA73F7}" type="presParOf" srcId="{CA94985C-3C93-4247-9276-42B3509A77F9}" destId="{6FEE633C-C9D9-4442-AF3A-5B646736D296}" srcOrd="3" destOrd="0" presId="urn:microsoft.com/office/officeart/2018/5/layout/IconCircleLabelList"/>
    <dgm:cxn modelId="{9F45F5FE-2BBC-4151-A065-390120D3D441}" type="presParOf" srcId="{9BAB65D5-3160-403D-937A-1B6495C5674D}" destId="{0D5474CF-023B-4DBD-85C8-90301E79740D}" srcOrd="7" destOrd="0" presId="urn:microsoft.com/office/officeart/2018/5/layout/IconCircleLabelList"/>
    <dgm:cxn modelId="{5F01FFFF-17C5-455D-9D6E-2D0F2657F035}" type="presParOf" srcId="{9BAB65D5-3160-403D-937A-1B6495C5674D}" destId="{ABF02BA4-4FC1-4961-B737-7C7B60549E00}" srcOrd="8" destOrd="0" presId="urn:microsoft.com/office/officeart/2018/5/layout/IconCircleLabelList"/>
    <dgm:cxn modelId="{FD8D2389-6A21-479F-BFCD-1BEF800762E5}" type="presParOf" srcId="{ABF02BA4-4FC1-4961-B737-7C7B60549E00}" destId="{E2F86B12-8375-4AEC-9E37-A26C65ECF2E5}" srcOrd="0" destOrd="0" presId="urn:microsoft.com/office/officeart/2018/5/layout/IconCircleLabelList"/>
    <dgm:cxn modelId="{4A1D5EBD-CFAB-437A-B002-C04204121DF3}" type="presParOf" srcId="{ABF02BA4-4FC1-4961-B737-7C7B60549E00}" destId="{D1CE6CC3-0F92-40EB-93AF-8F8A2BE8A77E}" srcOrd="1" destOrd="0" presId="urn:microsoft.com/office/officeart/2018/5/layout/IconCircleLabelList"/>
    <dgm:cxn modelId="{EF39DD16-09FD-42BD-9979-E1F9F5C141A6}" type="presParOf" srcId="{ABF02BA4-4FC1-4961-B737-7C7B60549E00}" destId="{D4EEADC3-610E-4F6A-8C6C-479165BE81B5}" srcOrd="2" destOrd="0" presId="urn:microsoft.com/office/officeart/2018/5/layout/IconCircleLabelList"/>
    <dgm:cxn modelId="{F18DEF00-E228-4584-9748-6B41D914252A}" type="presParOf" srcId="{ABF02BA4-4FC1-4961-B737-7C7B60549E00}" destId="{F0137A1E-5B05-4212-8D5F-C8B8EB83C3BC}" srcOrd="3" destOrd="0" presId="urn:microsoft.com/office/officeart/2018/5/layout/IconCircleLabelList"/>
    <dgm:cxn modelId="{214EA9EB-F807-4FA7-BA61-A69CAAC464B1}" type="presParOf" srcId="{9BAB65D5-3160-403D-937A-1B6495C5674D}" destId="{90A37756-505C-4ECB-80F2-8BED7BA8D856}" srcOrd="9" destOrd="0" presId="urn:microsoft.com/office/officeart/2018/5/layout/IconCircleLabelList"/>
    <dgm:cxn modelId="{F32ECA9C-CA3E-49D2-B227-5A410C271326}" type="presParOf" srcId="{9BAB65D5-3160-403D-937A-1B6495C5674D}" destId="{483B7B01-4622-4E0E-ACCE-4E0416602259}" srcOrd="10" destOrd="0" presId="urn:microsoft.com/office/officeart/2018/5/layout/IconCircleLabelList"/>
    <dgm:cxn modelId="{CE648CEF-F730-4B2A-B81A-E2B0E650CA10}" type="presParOf" srcId="{483B7B01-4622-4E0E-ACCE-4E0416602259}" destId="{46304CEA-635E-4460-B20A-3AF56B30B403}" srcOrd="0" destOrd="0" presId="urn:microsoft.com/office/officeart/2018/5/layout/IconCircleLabelList"/>
    <dgm:cxn modelId="{4C7915CD-FE06-4A16-835C-66E3C34C8673}" type="presParOf" srcId="{483B7B01-4622-4E0E-ACCE-4E0416602259}" destId="{950EF521-6A7D-4EED-83E8-0E0A9C27DFC1}" srcOrd="1" destOrd="0" presId="urn:microsoft.com/office/officeart/2018/5/layout/IconCircleLabelList"/>
    <dgm:cxn modelId="{0077DACB-CB17-435A-A82A-6F9B4913408A}" type="presParOf" srcId="{483B7B01-4622-4E0E-ACCE-4E0416602259}" destId="{C2A6A2EB-86E4-46A9-B31D-07D8FC50145E}" srcOrd="2" destOrd="0" presId="urn:microsoft.com/office/officeart/2018/5/layout/IconCircleLabelList"/>
    <dgm:cxn modelId="{2902FE87-C6C0-42B0-A1F6-78762D7B3CEC}" type="presParOf" srcId="{483B7B01-4622-4E0E-ACCE-4E0416602259}" destId="{6EA2219E-4C1D-4770-A49E-A0C0AA8D919A}" srcOrd="3" destOrd="0" presId="urn:microsoft.com/office/officeart/2018/5/layout/IconCircleLabelList"/>
    <dgm:cxn modelId="{237DD4A4-6543-4F29-A85B-D678920442D3}" type="presParOf" srcId="{9BAB65D5-3160-403D-937A-1B6495C5674D}" destId="{C047F1DF-C6B2-4ADF-B81B-64AA658A2FC3}" srcOrd="11" destOrd="0" presId="urn:microsoft.com/office/officeart/2018/5/layout/IconCircleLabelList"/>
    <dgm:cxn modelId="{B6DD5580-140B-499E-A0EF-125DA4612580}" type="presParOf" srcId="{9BAB65D5-3160-403D-937A-1B6495C5674D}" destId="{1C9156F3-AF70-4567-8803-644266E72852}" srcOrd="12" destOrd="0" presId="urn:microsoft.com/office/officeart/2018/5/layout/IconCircleLabelList"/>
    <dgm:cxn modelId="{5C21EC0E-BB03-4AA4-A49D-4B9F002712B5}" type="presParOf" srcId="{1C9156F3-AF70-4567-8803-644266E72852}" destId="{A1D46961-5051-417C-B6AA-157130AA5994}" srcOrd="0" destOrd="0" presId="urn:microsoft.com/office/officeart/2018/5/layout/IconCircleLabelList"/>
    <dgm:cxn modelId="{7ADC9C56-CE1C-4EFD-84B9-F820FB3E60A4}" type="presParOf" srcId="{1C9156F3-AF70-4567-8803-644266E72852}" destId="{1E81FE82-4C04-4EC8-B9C2-3BC395635872}" srcOrd="1" destOrd="0" presId="urn:microsoft.com/office/officeart/2018/5/layout/IconCircleLabelList"/>
    <dgm:cxn modelId="{9E426A8E-00D2-47B5-8734-4B897A3E225D}" type="presParOf" srcId="{1C9156F3-AF70-4567-8803-644266E72852}" destId="{CD5949F0-DCD5-4593-9F10-3FAAFAFFC638}" srcOrd="2" destOrd="0" presId="urn:microsoft.com/office/officeart/2018/5/layout/IconCircleLabelList"/>
    <dgm:cxn modelId="{761D8C3E-A1CF-406E-A8BF-BC007A884360}" type="presParOf" srcId="{1C9156F3-AF70-4567-8803-644266E72852}" destId="{8071FA79-4FDB-49C6-9B6E-6A53C9BED5B6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E97B36-FE37-4BBD-B820-E92FCEA9C0AD}">
      <dsp:nvSpPr>
        <dsp:cNvPr id="0" name=""/>
        <dsp:cNvSpPr/>
      </dsp:nvSpPr>
      <dsp:spPr>
        <a:xfrm>
          <a:off x="1357001" y="203844"/>
          <a:ext cx="1527647" cy="152764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91F885-5C0E-4DC8-B92E-FE02ABE78182}">
      <dsp:nvSpPr>
        <dsp:cNvPr id="0" name=""/>
        <dsp:cNvSpPr/>
      </dsp:nvSpPr>
      <dsp:spPr>
        <a:xfrm>
          <a:off x="1682565" y="529409"/>
          <a:ext cx="876519" cy="87651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437ECC-9519-4D49-9B23-E9045403F8E6}">
      <dsp:nvSpPr>
        <dsp:cNvPr id="0" name=""/>
        <dsp:cNvSpPr/>
      </dsp:nvSpPr>
      <dsp:spPr>
        <a:xfrm>
          <a:off x="868655" y="2207317"/>
          <a:ext cx="250434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400" kern="1200" cap="none" baseline="0" dirty="0"/>
            <a:t>A long road, process commenced in 2019, COVID delayed things substantially. </a:t>
          </a:r>
          <a:endParaRPr lang="en-US" sz="1400" kern="1200" cap="none" baseline="0" dirty="0"/>
        </a:p>
      </dsp:txBody>
      <dsp:txXfrm>
        <a:off x="868655" y="2207317"/>
        <a:ext cx="2504340" cy="720000"/>
      </dsp:txXfrm>
    </dsp:sp>
    <dsp:sp modelId="{72EE8EC6-D903-46F0-AD1F-AC83E68D21CE}">
      <dsp:nvSpPr>
        <dsp:cNvPr id="0" name=""/>
        <dsp:cNvSpPr/>
      </dsp:nvSpPr>
      <dsp:spPr>
        <a:xfrm>
          <a:off x="4299601" y="203844"/>
          <a:ext cx="1527647" cy="152764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FCC6DF-C725-4504-AE68-549E38B7DB51}">
      <dsp:nvSpPr>
        <dsp:cNvPr id="0" name=""/>
        <dsp:cNvSpPr/>
      </dsp:nvSpPr>
      <dsp:spPr>
        <a:xfrm>
          <a:off x="4625166" y="529409"/>
          <a:ext cx="876519" cy="87651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E54DC4-D42B-4D54-B07C-C1B87B437080}">
      <dsp:nvSpPr>
        <dsp:cNvPr id="0" name=""/>
        <dsp:cNvSpPr/>
      </dsp:nvSpPr>
      <dsp:spPr>
        <a:xfrm>
          <a:off x="3811255" y="2207317"/>
          <a:ext cx="250434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400" kern="1200" cap="none" dirty="0"/>
            <a:t>Bus stop advertising contract expiring – provided the impetus </a:t>
          </a:r>
          <a:endParaRPr lang="en-US" sz="1400" kern="1200" cap="none" dirty="0"/>
        </a:p>
      </dsp:txBody>
      <dsp:txXfrm>
        <a:off x="3811255" y="2207317"/>
        <a:ext cx="2504340" cy="720000"/>
      </dsp:txXfrm>
    </dsp:sp>
    <dsp:sp modelId="{9D1FD95D-747E-42AB-AB85-12E62620B4E0}">
      <dsp:nvSpPr>
        <dsp:cNvPr id="0" name=""/>
        <dsp:cNvSpPr/>
      </dsp:nvSpPr>
      <dsp:spPr>
        <a:xfrm>
          <a:off x="7242202" y="203844"/>
          <a:ext cx="1527647" cy="152764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AA450B-13B1-472D-80F3-4E3744B1218E}">
      <dsp:nvSpPr>
        <dsp:cNvPr id="0" name=""/>
        <dsp:cNvSpPr/>
      </dsp:nvSpPr>
      <dsp:spPr>
        <a:xfrm>
          <a:off x="7567766" y="529409"/>
          <a:ext cx="876519" cy="87651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70E613-5411-4F38-87F6-544CAEF8FD79}">
      <dsp:nvSpPr>
        <dsp:cNvPr id="0" name=""/>
        <dsp:cNvSpPr/>
      </dsp:nvSpPr>
      <dsp:spPr>
        <a:xfrm>
          <a:off x="6753855" y="2207317"/>
          <a:ext cx="250434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400" kern="1200" cap="none" dirty="0"/>
            <a:t>Support from sustain (Fran Bernhardt) – via ADPH Y&amp;H</a:t>
          </a:r>
          <a:endParaRPr lang="en-US" sz="1400" kern="1200" cap="none" dirty="0"/>
        </a:p>
      </dsp:txBody>
      <dsp:txXfrm>
        <a:off x="6753855" y="2207317"/>
        <a:ext cx="2504340" cy="720000"/>
      </dsp:txXfrm>
    </dsp:sp>
    <dsp:sp modelId="{13530391-CDB1-4016-9701-EF88333BCA98}">
      <dsp:nvSpPr>
        <dsp:cNvPr id="0" name=""/>
        <dsp:cNvSpPr/>
      </dsp:nvSpPr>
      <dsp:spPr>
        <a:xfrm>
          <a:off x="10184802" y="203844"/>
          <a:ext cx="1527647" cy="152764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F5E74C-E966-4EEF-B8C1-B63EFB7DE7A0}">
      <dsp:nvSpPr>
        <dsp:cNvPr id="0" name=""/>
        <dsp:cNvSpPr/>
      </dsp:nvSpPr>
      <dsp:spPr>
        <a:xfrm>
          <a:off x="10510366" y="529409"/>
          <a:ext cx="876519" cy="87651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EE633C-C9D9-4442-AF3A-5B646736D296}">
      <dsp:nvSpPr>
        <dsp:cNvPr id="0" name=""/>
        <dsp:cNvSpPr/>
      </dsp:nvSpPr>
      <dsp:spPr>
        <a:xfrm>
          <a:off x="9696456" y="2207317"/>
          <a:ext cx="250434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400" kern="1200" cap="none" dirty="0"/>
            <a:t>Building on the experience of those before us, including TfL</a:t>
          </a:r>
          <a:endParaRPr lang="en-US" sz="1400" kern="1200" cap="none" dirty="0"/>
        </a:p>
      </dsp:txBody>
      <dsp:txXfrm>
        <a:off x="9696456" y="2207317"/>
        <a:ext cx="2504340" cy="720000"/>
      </dsp:txXfrm>
    </dsp:sp>
    <dsp:sp modelId="{E2F86B12-8375-4AEC-9E37-A26C65ECF2E5}">
      <dsp:nvSpPr>
        <dsp:cNvPr id="0" name=""/>
        <dsp:cNvSpPr/>
      </dsp:nvSpPr>
      <dsp:spPr>
        <a:xfrm>
          <a:off x="2828301" y="3553402"/>
          <a:ext cx="1527647" cy="152764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CE6CC3-0F92-40EB-93AF-8F8A2BE8A77E}">
      <dsp:nvSpPr>
        <dsp:cNvPr id="0" name=""/>
        <dsp:cNvSpPr/>
      </dsp:nvSpPr>
      <dsp:spPr>
        <a:xfrm>
          <a:off x="3153865" y="3878966"/>
          <a:ext cx="876519" cy="87651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137A1E-5B05-4212-8D5F-C8B8EB83C3BC}">
      <dsp:nvSpPr>
        <dsp:cNvPr id="0" name=""/>
        <dsp:cNvSpPr/>
      </dsp:nvSpPr>
      <dsp:spPr>
        <a:xfrm>
          <a:off x="2339955" y="5556875"/>
          <a:ext cx="250434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400" kern="1200" cap="none" dirty="0"/>
            <a:t>Strong leadership from consultant in PH (now our DPH)</a:t>
          </a:r>
          <a:endParaRPr lang="en-US" sz="1400" kern="1200" cap="none" dirty="0"/>
        </a:p>
      </dsp:txBody>
      <dsp:txXfrm>
        <a:off x="2339955" y="5556875"/>
        <a:ext cx="2504340" cy="720000"/>
      </dsp:txXfrm>
    </dsp:sp>
    <dsp:sp modelId="{46304CEA-635E-4460-B20A-3AF56B30B403}">
      <dsp:nvSpPr>
        <dsp:cNvPr id="0" name=""/>
        <dsp:cNvSpPr/>
      </dsp:nvSpPr>
      <dsp:spPr>
        <a:xfrm>
          <a:off x="5770902" y="3553402"/>
          <a:ext cx="1527647" cy="152764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EF521-6A7D-4EED-83E8-0E0A9C27DFC1}">
      <dsp:nvSpPr>
        <dsp:cNvPr id="0" name=""/>
        <dsp:cNvSpPr/>
      </dsp:nvSpPr>
      <dsp:spPr>
        <a:xfrm>
          <a:off x="6096466" y="3878966"/>
          <a:ext cx="876519" cy="87651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A2219E-4C1D-4770-A49E-A0C0AA8D919A}">
      <dsp:nvSpPr>
        <dsp:cNvPr id="0" name=""/>
        <dsp:cNvSpPr/>
      </dsp:nvSpPr>
      <dsp:spPr>
        <a:xfrm>
          <a:off x="5282555" y="5556875"/>
          <a:ext cx="250434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400" kern="1200" cap="none" dirty="0"/>
            <a:t>Cross-council working – policy, comms and public health</a:t>
          </a:r>
          <a:endParaRPr lang="en-US" sz="1400" kern="1200" cap="none" dirty="0"/>
        </a:p>
      </dsp:txBody>
      <dsp:txXfrm>
        <a:off x="5282555" y="5556875"/>
        <a:ext cx="2504340" cy="720000"/>
      </dsp:txXfrm>
    </dsp:sp>
    <dsp:sp modelId="{A1D46961-5051-417C-B6AA-157130AA5994}">
      <dsp:nvSpPr>
        <dsp:cNvPr id="0" name=""/>
        <dsp:cNvSpPr/>
      </dsp:nvSpPr>
      <dsp:spPr>
        <a:xfrm>
          <a:off x="8713502" y="3553402"/>
          <a:ext cx="1527647" cy="152764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81FE82-4C04-4EC8-B9C2-3BC395635872}">
      <dsp:nvSpPr>
        <dsp:cNvPr id="0" name=""/>
        <dsp:cNvSpPr/>
      </dsp:nvSpPr>
      <dsp:spPr>
        <a:xfrm>
          <a:off x="9039066" y="3878966"/>
          <a:ext cx="876519" cy="876519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71FA79-4FDB-49C6-9B6E-6A53C9BED5B6}">
      <dsp:nvSpPr>
        <dsp:cNvPr id="0" name=""/>
        <dsp:cNvSpPr/>
      </dsp:nvSpPr>
      <dsp:spPr>
        <a:xfrm>
          <a:off x="8225156" y="5556875"/>
          <a:ext cx="250434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400" kern="1200" cap="none" dirty="0"/>
            <a:t>Comms commissioned assessment of advertising potential and policy impact</a:t>
          </a:r>
        </a:p>
      </dsp:txBody>
      <dsp:txXfrm>
        <a:off x="8225156" y="5556875"/>
        <a:ext cx="250434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10:09:21.63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6276 235 24575,'-8'2'0,"1"1"0,-2-2 0,1 2 0,1 0 0,-1 2 0,1-2 0,1 1 0,-2 1 0,1-1 0,1 2 0,0-1 0,0 1 0,0 0 0,0 0 0,-9 13 0,6-7 0,-2-1 0,1-2 0,-1 1 0,-16 11 0,11-13 0,-1-1 0,1-1 0,-2 0 0,1-1 0,-1-1 0,-22 2 0,25-4 0,1 1 0,1-2 0,-1 2 0,1 2 0,-1-1 0,1 1 0,-1 1 0,2 0 0,0 0 0,0 1 0,-19 14 0,19-9 0,1-1 0,1 1 0,-1 0 0,2 1 0,0 1 0,2-1 0,-1 1 0,1-1 0,1 2 0,0 0 0,1-1 0,-5 25 0,4 4 0,1 2 0,2-1 0,5 50 0,-2-74 0,0-10 0,0-1 0,0 2 0,0-1 0,-2-1 0,1 2 0,-1-2 0,-1 1 0,0-1 0,0 0 0,0 0 0,-1 0 0,-1 0 0,1 0 0,-2 0 0,0-1 0,0 1 0,0-2 0,0 1 0,-2-2 0,1 1 0,-1-1 0,1 0 0,-1 0 0,-1 0 0,2-1 0,-16 7 0,-10-2 0,0-1 0,-1-1 0,-1-2 0,-61 3 0,-145-12 0,86-2 0,-104 8 0,-287-6 0,397-13 0,85 8 0,-77-1 0,105 6 0,-2-1 0,2-4 0,0 1 0,0-2 0,2-3 0,-2 0 0,-44-24 0,-52-17 0,96 41 0,12 3 0,0 0 0,0 2 0,0 1 0,0 1 0,-51-4 0,45 8 0,-1-4 0,1 1 0,-56-19 0,56 16 0,0-1 0,2 2 0,-4 0 0,-34 0 0,-73-9 0,7-1 0,-282-17 0,-65 0 0,376 31 0,56 1 0,1 1 0,1 1 0,-2 2 0,2 3 0,-57 14 0,90-14 0,0 0 0,0 1 0,2 1 0,-2-1 0,1 2 0,1 0 0,1 0 0,-14 15 0,-17 17 0,-20 14 0,-92 113 0,125-135 0,-21 23 0,8-11 0,-52 76 0,4 10 0,-55 91 0,-1-15 0,30-47 0,113-158 0,-1 1 0,2-2 0,0 1 0,-1-1 0,1 1 0,-2-1 0,2 1 0,0 1 0,0-2 0,0 1 0,0-1 0,0 2 0,0-1 0,0-1 0,0 1 0,0-1 0,2 2 0,-2-1 0,0-1 0,1 1 0,-1-1 0,2 1 0,-2-1 0,3 4 0,0-1 0,1 1 0,1-1 0,-2 1 0,1-2 0,1 1 0,-1-1 0,1 0 0,5 3 0,10 5 0,-1-2 0,1 0 0,28 7 0,-8-8 0,2-2 0,-1-2 0,-1-2 0,2-1 0,56-7 0,20 2 0,-56 4 0,-14-2 0,0 2 0,0 3 0,90 17 0,63 13 0,-150-27 0,214 21 0,-179-17 0,-1-2 0,1-5 0,86-8 0,-4 2 0,-75 2 0,-12-1 0,-1 4 0,131 19 0,-155-14 0,1-1 0,76-4 0,-67-2 0,75 10 0,-118-7 0,-1 2 0,-1-1 0,2 2 0,-2 2 0,0-1 0,0 2 0,25 15 0,295 198 0,-305-198 0,-2 3 0,-1 0 0,-1 2 0,49 58 0,-8-9 0,26 55 0,-48-71 0,62 98 0,-95-133 0,31 59 0,61 134 0,-100-196 0,52 110 0,-50-110 0,-2-2 0,-1 2 0,8 30 0,-8-27 0,0 0 0,18 36 0,-11-34 0,-1 1 0,0 0 0,-1 1 0,-4 1 0,1-1 0,8 49 0,-4-2 0,3-2 0,45 121 0,-58-182 0,1-2 0,-2 2 0,-1-1 0,0 1 0,0 0 0,-1-2 0,-1 2 0,1 0 0,-2 0 0,-2 0 0,2 0 0,-3 0 0,-4 24 0,2-30 0,2 2 0,-1-2 0,-1 0 0,-1-2 0,2 2 0,-2-1 0,0 1 0,0-2 0,-2 1 0,1-1 0,-1-1 0,1 0 0,-1 0 0,-1 0 0,2 0 0,-2-1 0,0-1 0,0 1 0,-18 4 0,-194 60 0,209-65 0,0 2 0,0 0 0,0 0 0,2 2 0,-1-1 0,1 1 0,-1 1 0,1-2 0,1 4 0,0-2 0,1 1 0,-11 16 0,-28 28 0,-1 3 0,42-47 0,-1-1 0,-1 0 0,1 0 0,-1-1 0,-1 1 0,2-2 0,-2-1 0,-2 2 0,-16 8 0,-19 4 0,-2-2 0,-2-3 0,-65 12 0,31-8 0,46-11 0,1-2 0,-77 0 0,69-6 0,-74 12 0,5 1 0,96-13 0,2 0 0,-2 2 0,1-1 0,1 2 0,-2 0 0,1 2 0,1 1 0,1-2 0,-2 4 0,1-2 0,1 3 0,0-2 0,-15 13 0,10-2 0,1 0 0,1 0 0,0 1 0,1 2 0,1 0 0,-23 42 0,7-3 0,-32 92 0,40-98 0,18-44 0,1 1 0,-1-1 0,2 1 0,1 1 0,-2 0 0,4-2 0,-2 2 0,0 12 0,1-4 0,1 1 0,1-2 0,1 1 0,1 1 0,1-2 0,1 1 0,8 28 0,-6-35 0,0-1 0,0 2 0,2-2 0,-1 0 0,1 0 0,1-2 0,0 2 0,0-1 0,1-2 0,1 1 0,14 10 0,-4 1 0,0 0 0,-1 0 0,-2 1 0,0 2 0,19 33 0,32 41 0,-28-53 0,-1-3 0,62 46 0,-31-26 0,-37-37 0,4 1 0,-2-4 0,3 1 0,52 20 0,-1 2 0,-37-18 0,-1-1 0,1-4 0,2-1 0,76 18 0,-88-31 0,-22-7 0,0 4 0,0-1 0,0 2 0,0 0 0,0 2 0,-1-1 0,28 17 0,-14-3 0,-5-4 0,-4-1 0,35 29 0,-51-37 0,0 2 0,0-1 0,-1 0 0,-1 2 0,1-1 0,-1 1 0,-1 1 0,0-2 0,5 16 0,2 8 0,26 64 0,71 131 0,-94-199 0,2-1 0,2-2 0,-1 0 0,2-2 0,2-1 0,1 0 0,1-1 0,46 32 0,-46-37 0,205 120 0,-206-123 0,-2-1 0,1 2 0,20 19 0,59 38 0,-91-65 0,1-1 0,-2 2 0,1 0 0,-1 0 0,-1 2 0,11 11 0,-10-10 0,1 0 0,-1 0 0,2 0 0,17 11 0,31 19 0,46 28 0,-47-37 0,64 51 0,49 29 0,-140-98 0,1-3 0,0 0 0,0-3 0,57 10 0,49 14 0,-104-24 0,67 11 0,-15-7 0,-23-4 0,2-1 0,0-5 0,0-2 0,92-11 0,-148 8 0,1-1 0,-1 2 0,-1-2 0,2-2 0,-1 2 0,-1-1 0,0-2 0,0 1 0,0-1 0,0 0 0,-1 0 0,1-1 0,6-8 0,16-18 0,49-65 0,-28 31 0,-19 31 0,-16 19 0,-2-1 0,0 2 0,-2-4 0,1 2 0,-2-1 0,0-2 0,16-41 0,-11 14 0,2-1 0,2 2 0,2 1 0,2 1 0,2 0 0,2 3 0,1 0 0,63-65 0,-72 89 0,0 2 0,1-1 0,1 2 0,47-22 0,25-16 0,-68 37 0,1 1 0,2 3 0,35-14 0,35-14 0,-65 26 0,1 1 0,0 2 0,0 2 0,63-7 0,66-19 0,-137 23 0,1 0 0,-2-1 0,0-2 0,0-2 0,-2-1 0,43-37 0,-32 26 0,75-46 0,-99 68 0,-2-1 0,-1-1 0,2 2 0,-2-2 0,15-18 0,30-27 0,45-38 0,-45 38 0,-35 35 0,1-2 0,-4 0 0,1-2 0,-1 1 0,-1-1 0,-1-2 0,-2 1 0,0-2 0,15-47 0,-23 52 0,-1 0 0,-1 0 0,-1 0 0,1-2 0,-4 2 0,-2-30 0,2 39 0,-1 0 0,0 2 0,0-2 0,-1 0 0,-1 1 0,1 1 0,-2-1 0,0 1 0,0-1 0,0 1 0,-2 1 0,-13-15 0,-1 3 0,-7-8 0,1 1 0,-4 2 0,-50-34 0,34 30 0,-98-43 0,121 62 0,-20-8 0,0 1 0,0 3 0,-2 1 0,-47-5 0,86 17 0,-1 2 0,2-1 0,-1-1 0,1-1 0,-1 2 0,1-2 0,-1 0 0,1-2 0,-1 2 0,1-1 0,-10-7 0,14 7 0,-1-1 0,1 1 0,0-1 0,0 1 0,0-1 0,0 1 0,0-2 0,1 1 0,1 1 0,-2-2 0,1 0 0,2 1 0,-1-1 0,-1 0 0,2 2 0,0-2 0,0-6 0,-1-9 0,1 0 0,1 1 0,1-1 0,1 0 0,1 0 0,1 2 0,-1-2 0,4 1 0,-1 1 0,1-1 0,1 1 0,19-29 0,5-14 0,-25 47 0,-1 0 0,2 0 0,0 2 0,2-1 0,13-16 0,9-4 0,3 1 0,40-30 0,-62 52 0,1 1 0,1 1 0,-1 1 0,2 1 0,-1-1 0,1 2 0,-1 0 0,35-6 0,20 0 0,-34 5 0,1 1 0,37 0 0,-62 6 0,-1 0 0,2 0 0,-2 1 0,1 2 0,-1 0 0,2 0 0,-2 0 0,0 2 0,21 10 0,0-2 0,-2-1 0,2-3 0,0 0 0,0-1 0,39 2 0,-70-8 0,28 2 0,0-1 0,0 0 0,1-3 0,-1 0 0,0-1 0,0-4 0,0 2 0,0-3 0,0-1 0,-1-2 0,46-18 0,-44 13 0,1-1 0,-2-1 0,-2-1 0,1-2 0,-1-1 0,-1-1 0,29-30 0,-17 14 0,-21 20 0,-2 1 0,-1-1 0,0-1 0,14-21 0,235-348 0,33-3 0,-249 342 0,-39 41 0,0-1 0,0-1 0,-2 0 0,2 0 0,-3 0 0,12-16 0,101-248 0,-11-9 0,-81 207 0,27-137 0,-33 122 0,-14 53 0,-2-2 0,-1 0 0,-2 0 0,-2 0 0,-6-50 0,4 82 0,-1 1 0,2-2 0,-2 2 0,0-1 0,0 1 0,0 0 0,0 0 0,-2 0 0,2 0 0,-1 1 0,-1-1 0,1 2 0,-2-1 0,1-1 0,-1 3 0,2-1 0,-2-1 0,0 2 0,0-1 0,0 1 0,-11-3 0,-17-9 0,-2 1 0,-62-13 0,70 20 0,-61-14 0,58 16 0,-1-2 0,1-1 0,1-1 0,0-1 0,-50-26 0,73 30 0,-1 0 0,1-2 0,1 2 0,-2-1 0,2-1 0,0-1 0,0 2 0,2-1 0,-1-1 0,1 0 0,-1 0 0,-2-12 0,-34-126 0,32 107 0,2-7 0,1 2 0,3-1 0,1-1 0,2 1 0,3 1 0,2-2 0,1 2 0,3-1 0,1 1 0,19-47 0,-1 20 0,71-127 0,-70 149 0,-2-2 0,-2-1 0,-2-1 0,23-94 0,-40 125 0,3-16 0,-3 0 0,0-1 0,0-44 0,-6 70 0,0 2 0,-1 0 0,-1 0 0,-1 0 0,0 0 0,0 0 0,0 0 0,-1 0 0,-2 2 0,1-2 0,-1 1 0,0 1 0,-1-1 0,-11-13 0,-21-24 0,-2 2 0,-2 1 0,-2 3 0,-2 1 0,-1 2 0,-64-37 0,64 46 0,-59-44 0,-26-19 0,61 50 0,31 17 0,-1 2 0,-48-19 0,-96-56 0,-58 3 0,199 84 0,0 1 0,0 2 0,-2 2 0,-55-1 0,68 5 0,-88-12 0,73 8 0,-80-2 0,88 6 0,-70-11 0,-36-2 0,-1114 17 0,1201-4 0,1-3 0,-82-19 0,84 13 0,-1 3 0,-94-3 0,20 10 0,-133 5 0,212 9-1365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07.07.2025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F67AB-4AE7-6817-2640-40DADA10E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C948B5-B942-9C23-101B-F537E34EE4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EC6181-B1A2-8729-27F6-ADB1B97CA4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sz="1200" dirty="0"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AC5794-5A72-2A1F-90C0-B4CE5C4929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75401-AEB2-4C62-82F3-C64BD3A283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012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1E2D4-2CDB-D5B0-45BC-EF0AFDA48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73D91A-373F-777B-3F5B-BA87415A5F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5443C9-9BA9-B75A-60C2-DDDBD06B9F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sz="1200" dirty="0"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390863-F65F-05F3-0603-F319505849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75401-AEB2-4C62-82F3-C64BD3A283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800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61057-A7D0-625E-CEA6-2BB18498E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DE8B0D5-C750-728B-0230-C1FBFC059A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BCC6AA-D45E-1FEC-7505-53B95A6AFBF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E157331-DAD1-0A39-0E75-0F5D0D407B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8F02930-C63B-74A6-DB41-35FF698172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465B67-BF78-EAF4-2BA8-02764114CD0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8152B-8DBF-ECAA-7D88-481016A566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3290330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089D1-A06C-7A15-94D4-9CC06C31F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BCA7E3-09C2-091B-8B9E-5DF90FA4FD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503D00-87E1-F2BC-E462-8D266F9F69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sz="1800" dirty="0">
              <a:effectLst/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3D171-AA17-E4A4-6561-30E49D6BAF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75401-AEB2-4C62-82F3-C64BD3A283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515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93DAA-91CE-D32F-A4FD-D87C4DB64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916821-3D37-0DDF-D8A4-948DFAB7D0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A78A97-82D4-7F53-061D-07EFE83B4E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200" b="1" dirty="0"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D644E4-5C9F-4AFE-7CD6-C2ABF4670A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75401-AEB2-4C62-82F3-C64BD3A283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6021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A6752-9E38-599A-CB9C-975E30E81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0A3005-EB2F-AAF8-8FEF-BB9F193688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416DE8-070F-E518-FCD5-C7DBAB0929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000" dirty="0"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D897DA-2B01-899C-5934-0E89688C78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75401-AEB2-4C62-82F3-C64BD3A283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8760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03D8A-7F03-B4F9-F094-43C0A8047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73DA8E-7613-71D5-24B7-50604FE563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F98D14-65E3-37ED-42CD-B250016CCD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000" dirty="0"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5CC907-4C21-201E-7829-EA5ECF88C8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75401-AEB2-4C62-82F3-C64BD3A283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0572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F787B-BAD7-0193-6142-EA486EA68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A223613-2E33-CFD6-84B1-FED0DF9CB8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3AE4ED-65C8-C6D8-4539-01BD1ECB0E6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137EC80-ADA0-F26D-9F18-DF1DA03142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D73A04C-E8D8-AA2B-CD99-98BD9EBDD0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6FFC5-73D5-2C34-0E67-1EBC855C1E2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737A81-A94E-8FE8-B2DE-9EE5F32D04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8897384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1F3FF-6177-6B17-0B56-6589AAD5F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9DC851-3C51-9EA5-50BA-1A56A3C690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921FA4-7B95-2058-EA81-9F559E3B63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E6BA0-68CD-9AEC-4410-C1696E0AB2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3709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572D8-1BC9-FEAF-CD9C-97331B1A2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2B6371-8258-9838-11E0-84CEB084AF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566250-6C6D-3A5C-AC71-DC27BD56D4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688E39-64F3-3C2F-E9AD-8280EEEA39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815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891D4-E517-EF2B-F277-404432436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14A6D5-4A9B-D582-D00B-9C6E279B7E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3D4C0C-92FA-E8B6-0F9B-995C7C7291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87949-A064-3028-12AE-C4C74C4E10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90877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0E9D7-E16D-2893-9190-0BC8D74D5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9B2AECC-202E-CB87-1D79-5FF745FDD3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E90E75-1CD6-056C-3C80-187D732D255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D09C0FB-FDD9-9D2E-5515-83EF851FEB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9EDC6C7-FFB4-4D27-633E-3F8EC1AC59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BF6664-EA0C-3EF0-AB65-60FD0FB13D0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D30DC8-EBD8-D4AC-D029-4F458ED223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7875813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A67CE-C325-0D20-ACAD-048DE1B8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4562F2-FFC3-2EC5-5D8C-E83956BFF3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C0E255-CD47-09D9-CA0E-2057F19F74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014D28-83A5-1C51-6251-DC6419D6FA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4499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578AA-8145-BDEE-28F2-F0058C904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E315FF7-6C52-5915-6B63-2FBF07A0C61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654401-E74A-AB5F-70F7-3EA031B8E33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1D267CA-99D1-04F3-B45C-5DB3D92A0B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C1CFAB7-96C2-AF73-BFBD-9263F19C7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AC9FFB-C235-0C9F-35E9-7E693A9C1A8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18AE6-F053-2C34-CA52-7B38E61C64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3360467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84837-1542-925C-E7D3-E537C8791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7A2907-F1FB-F2BC-9ADD-26C4240A1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154D5C-6821-DD5C-292C-5A8E80BE2A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47913-A52C-3C36-3A65-893B402657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7064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7BD9C-6638-FCD6-48B7-626F8AF47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17AEDE-FD0C-5205-0174-3F554869B0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1C6ABC-C46F-3E20-B3FB-7F4F0AC0A8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8EBAE-D37D-1F34-640D-588495B413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6805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1F4FF-73BC-2DF0-41B0-E075D28EF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907696-68BE-4931-4ADA-D189536F9F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6B063C-C6F3-48E2-8CA3-8D31DA8AFB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22738E-BADA-2E7D-9068-0D60F66081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275401-AEB2-4C62-82F3-C64BD3A283B3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7997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97080-9D20-8CCE-2ED9-3372EB7B6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A32386-9D2B-6A86-DFC6-FF5E64D1B3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E5D671-E978-FBCC-C3D8-C091C810A4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612F99-42FB-D0A5-07A4-7A39FEB192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75401-AEB2-4C62-82F3-C64BD3A283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0274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C9D77-E618-FE9B-2FFE-E1A01D856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64B274-593D-E81A-D9D3-1483F7490C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0A6201-BC58-6353-ECF9-A706991840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EC13EA-C5B1-AD7D-5BAC-5F95EECE63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75401-AEB2-4C62-82F3-C64BD3A283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2339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E370C-78A0-091A-559A-F2B9C73AE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DF601A-07F2-BC00-319D-6ACD84073D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B2F65D-1D2D-C529-2C62-EF8F501659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9DC188-4E1F-31EC-7228-3776FD29BD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75401-AEB2-4C62-82F3-C64BD3A283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6617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75B0C-B2CF-4A4D-CFEE-3A6E750E7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8CC9ED-464A-EE09-D791-2901D32AD4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F71552-E1CA-8B26-8930-43176D9847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957FC-9771-A01C-1BD6-441F0D40C8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75401-AEB2-4C62-82F3-C64BD3A283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854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D92D7-00E3-9FAF-E00A-943C54463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AE87F7-B23B-47A9-E137-A9DFDA2DAB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C4C6BE-71DF-136D-1A47-665B3961F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ECEF73-4C28-68F1-F424-7003930D6F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6735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EA50C-B346-FE1B-3B38-5577D2B21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E0C01E-1491-9E7C-8BC8-8A55397010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FAF027-4AF0-5488-CE99-E650BA23EE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A015A1-68A2-5B5D-3754-6E1D149F35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75401-AEB2-4C62-82F3-C64BD3A283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6507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04107-CB83-CCD6-5C82-E4F3E19E7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4F68C1-BC6C-D9D2-BC06-18A3BB5C7F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7DE7F5-E39E-ACAC-C7FF-A15A65A061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EA633D-677C-D3C9-5287-B1B99ADA48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75401-AEB2-4C62-82F3-C64BD3A283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3998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F5440-72C5-FC8A-FC65-9A9C188C7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D79AE1-FEC9-4E27-DF9C-BE5E5406F0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C6BCAF-D26E-5C1D-B4B7-069EF45C1D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B0F1AD-C871-2FC6-7E31-8E67AD5E05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75401-AEB2-4C62-82F3-C64BD3A283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5433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C863E-7A42-775A-5A8B-C95E95EBA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4760FC-ECE6-A1B1-A032-47BCA6B366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77257-B1D8-55B0-5D26-5F45B78B422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B04A552-75D6-AB03-DCE4-1A4D47AF213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4981B00-824C-275E-25E0-AF49ED4C8A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FABC9-87BD-5406-62F3-64E9915557C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6E926-D892-8310-4AE2-A89312FDBB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6219993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1" name="Google Shape;3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08089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D82383-F9D8-4248-8469-928B8CF6FEAF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8354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D82383-F9D8-4248-8469-928B8CF6FEAF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331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407" y="4733509"/>
            <a:ext cx="5683250" cy="521548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D82383-F9D8-4248-8469-928B8CF6FEAF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0746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0407" y="4799561"/>
            <a:ext cx="5683250" cy="5178298"/>
          </a:xfrm>
        </p:spPr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D82383-F9D8-4248-8469-928B8CF6FEAF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51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957072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D82383-F9D8-4248-8469-928B8CF6FEAF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6890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779A1-1821-A26E-7F70-CBE0357C5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4FAEB4-7855-884B-9D5F-158691AA65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93CF58-3833-790E-C4EE-AC29C878FD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9FADB-6529-BDA1-5B5F-CC63022913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81969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78497-31D0-885B-6804-449F9017A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12C476E-6702-16A1-53C7-4D4425414A5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A8EC87-D3CF-C531-663C-77F4DF420AD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129B270-6FAB-4458-08CD-9726C304DA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15EB165-1696-8F2C-CE64-9C39A494E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DB7530-F593-F0EF-5034-543A5D2A5D2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A485CE-8F7B-1DC4-B823-31936623F2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79891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14560-8A4A-4F6C-6A33-79060789D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D639A1D-471C-F65C-6847-A908B9AEF2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0CF139-7C80-4914-2BB4-4FBF0A25DC5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21A6351-ABB0-F5AD-4723-786B0B8B21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62081E7-C49F-D80B-45A9-058A349504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788C4A-67C2-4A53-40DA-AE41475DC86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6CA5B-7296-5A7D-2758-0E0039AD25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659184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6093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8CBDC-6797-F1A7-B14F-A69F64516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02D845-84AA-0899-5B4A-D233AA34C2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8B5537-DBE0-9562-C97A-D1188F9C79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sz="1200" dirty="0"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B1D628-91E3-7546-E5EE-03046C8648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75401-AEB2-4C62-82F3-C64BD3A283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807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AAAB9-BCB2-E6E0-3360-78AA2C76E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802FAC-D144-853D-1A62-6946F48682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DB6047-9AEB-7783-58AD-1F2BAD22D0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GB" sz="1200" dirty="0"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66437E-1374-1BC3-3E21-7B7015127D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75401-AEB2-4C62-82F3-C64BD3A283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704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1AC26-89B8-7DB4-C498-92D020078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AF3D74-5BE4-0E10-F443-DDC163B5C8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CCE3FD-3386-5E2E-6AA3-2C539C1095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sz="1800" dirty="0">
              <a:effectLst/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5E5C6E-CAC4-F37D-8A9A-0FA5D4E7D0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75401-AEB2-4C62-82F3-C64BD3A283B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621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2948553" y="2127680"/>
            <a:ext cx="12390894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900" dirty="0">
                <a:solidFill>
                  <a:schemeClr val="bg2"/>
                </a:solidFill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393280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900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8A8A-51D8-41F4-8237-D771BDE3569B}" type="datetimeFigureOut">
              <a:rPr lang="en-GB" smtClean="0"/>
              <a:t>07/07/2025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0F761-7E6B-455B-AF4A-5FD71003D90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7357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8A8A-51D8-41F4-8237-D771BDE3569B}" type="datetimeFigureOut">
              <a:rPr lang="en-GB" smtClean="0"/>
              <a:t>07/07/2025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0F761-7E6B-455B-AF4A-5FD71003D90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2887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8A8A-51D8-41F4-8237-D771BDE3569B}" type="datetimeFigureOut">
              <a:rPr lang="en-GB" smtClean="0"/>
              <a:t>07/07/2025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0F761-7E6B-455B-AF4A-5FD71003D90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70732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8A8A-51D8-41F4-8237-D771BDE3569B}" type="datetimeFigureOut">
              <a:rPr lang="en-GB" smtClean="0"/>
              <a:t>07/07/2025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0F761-7E6B-455B-AF4A-5FD71003D90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61270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8A8A-51D8-41F4-8237-D771BDE3569B}" type="datetimeFigureOut">
              <a:rPr lang="en-GB" smtClean="0"/>
              <a:t>07/07/2025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0F761-7E6B-455B-AF4A-5FD71003D90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13428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8A8A-51D8-41F4-8237-D771BDE3569B}" type="datetimeFigureOut">
              <a:rPr lang="en-GB" smtClean="0"/>
              <a:t>07/07/2025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0F761-7E6B-455B-AF4A-5FD71003D90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1960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8A8A-51D8-41F4-8237-D771BDE3569B}" type="datetimeFigureOut">
              <a:rPr lang="en-GB" smtClean="0"/>
              <a:t>07/07/2025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0F761-7E6B-455B-AF4A-5FD71003D90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15942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8A8A-51D8-41F4-8237-D771BDE3569B}" type="datetimeFigureOut">
              <a:rPr lang="en-GB" smtClean="0"/>
              <a:t>07/07/2025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0F761-7E6B-455B-AF4A-5FD71003D90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81249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8A8A-51D8-41F4-8237-D771BDE3569B}" type="datetimeFigureOut">
              <a:rPr lang="en-GB" smtClean="0"/>
              <a:t>07/07/2025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0F761-7E6B-455B-AF4A-5FD71003D90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59514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8"/>
          <p:cNvSpPr txBox="1"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E5F73"/>
              </a:buClr>
              <a:buSzPts val="2400"/>
              <a:buNone/>
              <a:defRPr sz="3600" b="1">
                <a:solidFill>
                  <a:srgbClr val="3E5F7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 b="1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1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body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334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E5F73"/>
              </a:buClr>
              <a:buSzPts val="2000"/>
              <a:buChar char="•"/>
              <a:defRPr sz="3000">
                <a:solidFill>
                  <a:srgbClr val="3E5F7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600" lvl="1" indent="-4953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E5F73"/>
              </a:buClr>
              <a:buSzPts val="1600"/>
              <a:buChar char="•"/>
              <a:defRPr sz="2400">
                <a:solidFill>
                  <a:srgbClr val="3E5F7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057400" lvl="2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E5F73"/>
              </a:buClr>
              <a:buSzPts val="2000"/>
              <a:buChar char="•"/>
              <a:defRPr>
                <a:solidFill>
                  <a:srgbClr val="3E5F7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E5F73"/>
              </a:buClr>
              <a:buSzPts val="1800"/>
              <a:buChar char="•"/>
              <a:defRPr>
                <a:solidFill>
                  <a:srgbClr val="3E5F7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E5F73"/>
              </a:buClr>
              <a:buSzPts val="1800"/>
              <a:buChar char="•"/>
              <a:defRPr>
                <a:solidFill>
                  <a:srgbClr val="3E5F7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body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E5F73"/>
              </a:buClr>
              <a:buSzPts val="2400"/>
              <a:buNone/>
              <a:defRPr sz="3600" b="1">
                <a:solidFill>
                  <a:srgbClr val="3E5F7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 b="1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1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body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334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E5F73"/>
              </a:buClr>
              <a:buSzPts val="2000"/>
              <a:buChar char="•"/>
              <a:defRPr sz="3000">
                <a:solidFill>
                  <a:srgbClr val="3E5F7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600" lvl="1" indent="-4953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E5F73"/>
              </a:buClr>
              <a:buSzPts val="1600"/>
              <a:buChar char="•"/>
              <a:defRPr sz="2400">
                <a:solidFill>
                  <a:srgbClr val="3E5F7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057400" lvl="2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E5F73"/>
              </a:buClr>
              <a:buSzPts val="2000"/>
              <a:buChar char="•"/>
              <a:defRPr>
                <a:solidFill>
                  <a:srgbClr val="3E5F7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E5F73"/>
              </a:buClr>
              <a:buSzPts val="1800"/>
              <a:buChar char="•"/>
              <a:defRPr>
                <a:solidFill>
                  <a:srgbClr val="3E5F7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E5F73"/>
              </a:buClr>
              <a:buSzPts val="1800"/>
              <a:buChar char="•"/>
              <a:defRPr>
                <a:solidFill>
                  <a:srgbClr val="3E5F7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8"/>
          <p:cNvSpPr txBox="1">
            <a:spLocks noGrp="1"/>
          </p:cNvSpPr>
          <p:nvPr>
            <p:ph type="title"/>
          </p:nvPr>
        </p:nvSpPr>
        <p:spPr>
          <a:xfrm>
            <a:off x="1257300" y="1665517"/>
            <a:ext cx="15773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E5F73"/>
              </a:buClr>
              <a:buSzPts val="2800"/>
              <a:buFont typeface="Arial"/>
              <a:buNone/>
              <a:defRPr sz="4200">
                <a:solidFill>
                  <a:srgbClr val="3E5F7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47311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>
            <a:spLocks noGrp="1"/>
          </p:cNvSpPr>
          <p:nvPr>
            <p:ph type="ctrTitle"/>
          </p:nvPr>
        </p:nvSpPr>
        <p:spPr>
          <a:xfrm>
            <a:off x="1071155" y="4369526"/>
            <a:ext cx="10077995" cy="2051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subTitle" idx="1"/>
          </p:nvPr>
        </p:nvSpPr>
        <p:spPr>
          <a:xfrm>
            <a:off x="1071155" y="6774656"/>
            <a:ext cx="10077995" cy="729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10687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7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715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E5F73"/>
              </a:buClr>
              <a:buSzPts val="2400"/>
              <a:buChar char="•"/>
              <a:defRPr sz="3600">
                <a:solidFill>
                  <a:srgbClr val="3E5F7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600" lvl="1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E5F73"/>
              </a:buClr>
              <a:buSzPts val="2000"/>
              <a:buChar char="•"/>
              <a:defRPr sz="3000">
                <a:solidFill>
                  <a:srgbClr val="3E5F7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057400" lvl="2" indent="-4953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E5F73"/>
              </a:buClr>
              <a:buSzPts val="1600"/>
              <a:buChar char="•"/>
              <a:defRPr sz="2400">
                <a:solidFill>
                  <a:srgbClr val="3E5F7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E5F73"/>
              </a:buClr>
              <a:buSzPts val="1800"/>
              <a:buChar char="•"/>
              <a:defRPr>
                <a:solidFill>
                  <a:srgbClr val="3E5F7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E5F73"/>
              </a:buClr>
              <a:buSzPts val="1800"/>
              <a:buChar char="•"/>
              <a:defRPr>
                <a:solidFill>
                  <a:srgbClr val="3E5F7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17"/>
          <p:cNvSpPr txBox="1">
            <a:spLocks noGrp="1"/>
          </p:cNvSpPr>
          <p:nvPr>
            <p:ph type="title"/>
          </p:nvPr>
        </p:nvSpPr>
        <p:spPr>
          <a:xfrm>
            <a:off x="1257300" y="1665517"/>
            <a:ext cx="15773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E5F73"/>
              </a:buClr>
              <a:buSzPts val="2800"/>
              <a:buFont typeface="Arial"/>
              <a:buNone/>
              <a:defRPr sz="4200">
                <a:solidFill>
                  <a:srgbClr val="3E5F7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5677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8"/>
          <p:cNvSpPr txBox="1"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E5F73"/>
              </a:buClr>
              <a:buSzPts val="2400"/>
              <a:buNone/>
              <a:defRPr sz="3600" b="1">
                <a:solidFill>
                  <a:srgbClr val="3E5F7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 b="1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1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body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334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E5F73"/>
              </a:buClr>
              <a:buSzPts val="2000"/>
              <a:buChar char="•"/>
              <a:defRPr sz="3000">
                <a:solidFill>
                  <a:srgbClr val="3E5F7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600" lvl="1" indent="-4953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E5F73"/>
              </a:buClr>
              <a:buSzPts val="1600"/>
              <a:buChar char="•"/>
              <a:defRPr sz="2400">
                <a:solidFill>
                  <a:srgbClr val="3E5F7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057400" lvl="2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E5F73"/>
              </a:buClr>
              <a:buSzPts val="2000"/>
              <a:buChar char="•"/>
              <a:defRPr>
                <a:solidFill>
                  <a:srgbClr val="3E5F7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E5F73"/>
              </a:buClr>
              <a:buSzPts val="1800"/>
              <a:buChar char="•"/>
              <a:defRPr>
                <a:solidFill>
                  <a:srgbClr val="3E5F7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E5F73"/>
              </a:buClr>
              <a:buSzPts val="1800"/>
              <a:buChar char="•"/>
              <a:defRPr>
                <a:solidFill>
                  <a:srgbClr val="3E5F7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body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858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E5F73"/>
              </a:buClr>
              <a:buSzPts val="2400"/>
              <a:buNone/>
              <a:defRPr sz="3600" b="1">
                <a:solidFill>
                  <a:srgbClr val="3E5F7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6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 b="1"/>
            </a:lvl2pPr>
            <a:lvl3pPr marL="20574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 b="1"/>
            </a:lvl3pPr>
            <a:lvl4pPr marL="27432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4pPr>
            <a:lvl5pPr marL="3429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5pPr>
            <a:lvl6pPr marL="41148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6pPr>
            <a:lvl7pPr marL="48006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7pPr>
            <a:lvl8pPr marL="54864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8pPr>
            <a:lvl9pPr marL="61722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 b="1"/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body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85800" lvl="0" indent="-5334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3E5F73"/>
              </a:buClr>
              <a:buSzPts val="2000"/>
              <a:buChar char="•"/>
              <a:defRPr sz="3000">
                <a:solidFill>
                  <a:srgbClr val="3E5F7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371600" lvl="1" indent="-4953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E5F73"/>
              </a:buClr>
              <a:buSzPts val="1600"/>
              <a:buChar char="•"/>
              <a:defRPr sz="2400">
                <a:solidFill>
                  <a:srgbClr val="3E5F7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057400" lvl="2" indent="-533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E5F73"/>
              </a:buClr>
              <a:buSzPts val="2000"/>
              <a:buChar char="•"/>
              <a:defRPr>
                <a:solidFill>
                  <a:srgbClr val="3E5F7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743200" lvl="3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E5F73"/>
              </a:buClr>
              <a:buSzPts val="1800"/>
              <a:buChar char="•"/>
              <a:defRPr>
                <a:solidFill>
                  <a:srgbClr val="3E5F7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429000" lvl="4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E5F73"/>
              </a:buClr>
              <a:buSzPts val="1800"/>
              <a:buChar char="•"/>
              <a:defRPr>
                <a:solidFill>
                  <a:srgbClr val="3E5F7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114800" lvl="5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800600" lvl="6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486400" lvl="7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6172200" lvl="8" indent="-5143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8"/>
          <p:cNvSpPr txBox="1">
            <a:spLocks noGrp="1"/>
          </p:cNvSpPr>
          <p:nvPr>
            <p:ph type="title"/>
          </p:nvPr>
        </p:nvSpPr>
        <p:spPr>
          <a:xfrm>
            <a:off x="1257300" y="1665517"/>
            <a:ext cx="15773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E5F73"/>
              </a:buClr>
              <a:buSzPts val="2800"/>
              <a:buFont typeface="Arial"/>
              <a:buNone/>
              <a:defRPr sz="4200">
                <a:solidFill>
                  <a:srgbClr val="3E5F7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93980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>
            <a:spLocks noGrp="1"/>
          </p:cNvSpPr>
          <p:nvPr>
            <p:ph type="ctrTitle"/>
          </p:nvPr>
        </p:nvSpPr>
        <p:spPr>
          <a:xfrm>
            <a:off x="1071155" y="4369526"/>
            <a:ext cx="10077995" cy="2051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subTitle" idx="1"/>
          </p:nvPr>
        </p:nvSpPr>
        <p:spPr>
          <a:xfrm>
            <a:off x="1071155" y="6774656"/>
            <a:ext cx="10077995" cy="729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64173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20A245AA-92B2-4AE9-BB53-AC1A1E827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01577" y="283370"/>
            <a:ext cx="5248274" cy="1678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898CBDF5-FF24-4B33-9918-FE9FF523E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5900" y="6979445"/>
            <a:ext cx="18595976" cy="3307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3280" y="3195640"/>
            <a:ext cx="14253120" cy="2205038"/>
          </a:xfrm>
        </p:spPr>
        <p:txBody>
          <a:bodyPr/>
          <a:lstStyle>
            <a:lvl1pPr algn="l">
              <a:defRPr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3280" y="5359524"/>
            <a:ext cx="12801600" cy="26289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2"/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3AF43C2-3919-4B40-A268-323B4EB64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074A1-5F9A-47B1-B77C-7DB852C75342}" type="datetimeFigureOut">
              <a:rPr lang="en-GB"/>
              <a:pPr>
                <a:defRPr/>
              </a:pPr>
              <a:t>07/07/2025</a:t>
            </a:fld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C073FD1-4D08-4CAA-A5AF-738879521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F3BDD49-72D9-4CDF-8428-EBC5082E4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EC438B-0814-454B-8E5E-13846514278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648478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9F3BB91A-D0BB-43C1-B525-D4D0391E7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2875" y="7000875"/>
            <a:ext cx="18503902" cy="332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DBDF0A8-36E1-43BD-8802-39AD9515A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03451" y="173833"/>
            <a:ext cx="2965450" cy="97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69364AF-865F-4951-82E0-A27299ADAB35}"/>
              </a:ext>
            </a:extLst>
          </p:cNvPr>
          <p:cNvSpPr txBox="1">
            <a:spLocks/>
          </p:cNvSpPr>
          <p:nvPr/>
        </p:nvSpPr>
        <p:spPr>
          <a:xfrm>
            <a:off x="317501" y="9248775"/>
            <a:ext cx="16316326" cy="11739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baseline="0">
                <a:solidFill>
                  <a:schemeClr val="accent1"/>
                </a:solidFill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latin typeface="+mn-lt"/>
                <a:ea typeface="+mj-ea"/>
                <a:cs typeface="+mj-cs"/>
              </a:rPr>
              <a:t>Working together </a:t>
            </a:r>
            <a:r>
              <a:rPr lang="en-US" sz="3600" dirty="0">
                <a:solidFill>
                  <a:schemeClr val="bg2"/>
                </a:solidFill>
                <a:latin typeface="+mn-lt"/>
                <a:ea typeface="+mj-ea"/>
                <a:cs typeface="+mj-cs"/>
              </a:rPr>
              <a:t>to improve and make a difference</a:t>
            </a:r>
            <a:endParaRPr lang="en-GB" sz="3600" dirty="0">
              <a:solidFill>
                <a:schemeClr val="bg2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056" y="2443202"/>
            <a:ext cx="16459200" cy="594066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9925DED-53EE-4958-9465-404751D241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328776" y="9739313"/>
            <a:ext cx="4267200" cy="5476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9C9D2-64F1-4878-BDD9-5E0FD0983E7A}" type="datetimeFigureOut">
              <a:rPr lang="en-GB"/>
              <a:pPr>
                <a:defRPr/>
              </a:pPr>
              <a:t>07/07/2025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351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DBF2604-36F5-4F9E-AF95-057227CDB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000875"/>
            <a:ext cx="182880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A33D3BD0-920D-41C1-B4F6-EE9D12EF7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01577" y="283370"/>
            <a:ext cx="5248274" cy="1678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4261432"/>
            <a:ext cx="15544800" cy="2043113"/>
          </a:xfrm>
        </p:spPr>
        <p:txBody>
          <a:bodyPr anchor="t"/>
          <a:lstStyle>
            <a:lvl1pPr algn="l">
              <a:defRPr sz="6000" b="1" cap="all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2011153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ED79C19-AFCF-45C9-92DC-2DA2F38D6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9D0D6-4BB0-48A9-91C1-E32017BDDFFC}" type="datetimeFigureOut">
              <a:rPr lang="en-GB"/>
              <a:pPr>
                <a:defRPr/>
              </a:pPr>
              <a:t>07/07/2025</a:t>
            </a:fld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98AB381-302F-4864-8207-E5B1A8388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CE49BDC-B325-4630-85D5-E312CA281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B539DD-1A4F-4E00-8AAE-2567822B9F4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381716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3D7F9FE8-57ED-4317-9B2A-1C2914A0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2875" y="7000875"/>
            <a:ext cx="18503902" cy="332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85AD5DD-6EFF-46A5-86AE-A1D7918D2ABC}"/>
              </a:ext>
            </a:extLst>
          </p:cNvPr>
          <p:cNvSpPr txBox="1">
            <a:spLocks/>
          </p:cNvSpPr>
          <p:nvPr/>
        </p:nvSpPr>
        <p:spPr>
          <a:xfrm>
            <a:off x="317501" y="9248775"/>
            <a:ext cx="16316326" cy="11739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baseline="0">
                <a:solidFill>
                  <a:schemeClr val="accent1"/>
                </a:solidFill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chemeClr val="bg2"/>
                </a:solidFill>
                <a:latin typeface="+mn-lt"/>
                <a:ea typeface="+mj-ea"/>
                <a:cs typeface="+mj-cs"/>
              </a:rPr>
              <a:t>Working together to improve and make a difference</a:t>
            </a:r>
            <a:endParaRPr lang="en-GB" sz="3600" dirty="0">
              <a:solidFill>
                <a:schemeClr val="bg2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3CAA93A-7B13-4204-852E-4974376E7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03451" y="173833"/>
            <a:ext cx="2965450" cy="97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 baseline="0">
                <a:solidFill>
                  <a:schemeClr val="tx1"/>
                </a:solidFill>
              </a:defRPr>
            </a:lvl1pPr>
            <a:lvl2pPr>
              <a:defRPr sz="3600" baseline="0">
                <a:solidFill>
                  <a:schemeClr val="tx1"/>
                </a:solidFill>
              </a:defRPr>
            </a:lvl2pPr>
            <a:lvl3pPr>
              <a:defRPr sz="3000" baseline="0">
                <a:solidFill>
                  <a:schemeClr val="tx1"/>
                </a:solidFill>
              </a:defRPr>
            </a:lvl3pPr>
            <a:lvl4pPr>
              <a:defRPr sz="2700" baseline="0">
                <a:solidFill>
                  <a:schemeClr val="tx1"/>
                </a:solidFill>
              </a:defRPr>
            </a:lvl4pPr>
            <a:lvl5pPr>
              <a:defRPr sz="2700" baseline="0">
                <a:solidFill>
                  <a:schemeClr val="tx1"/>
                </a:solidFill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 baseline="0">
                <a:solidFill>
                  <a:schemeClr val="tx1"/>
                </a:solidFill>
              </a:defRPr>
            </a:lvl1pPr>
            <a:lvl2pPr>
              <a:defRPr sz="3600" baseline="0">
                <a:solidFill>
                  <a:schemeClr val="tx1"/>
                </a:solidFill>
              </a:defRPr>
            </a:lvl2pPr>
            <a:lvl3pPr>
              <a:defRPr sz="3000" baseline="0">
                <a:solidFill>
                  <a:schemeClr val="tx1"/>
                </a:solidFill>
              </a:defRPr>
            </a:lvl3pPr>
            <a:lvl4pPr>
              <a:defRPr sz="2700" baseline="0">
                <a:solidFill>
                  <a:schemeClr val="tx1"/>
                </a:solidFill>
              </a:defRPr>
            </a:lvl4pPr>
            <a:lvl5pPr>
              <a:defRPr sz="2700" baseline="0">
                <a:solidFill>
                  <a:schemeClr val="tx1"/>
                </a:solidFill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8DF0DFF-A868-4FAF-ACB8-890742A57F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328776" y="9739313"/>
            <a:ext cx="4267200" cy="5476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C34EA-9570-4ED5-98E4-58A9B73AFF57}" type="datetimeFigureOut">
              <a:rPr lang="en-GB"/>
              <a:pPr>
                <a:defRPr/>
              </a:pPr>
              <a:t>07/07/2025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31563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87393BB-D2E6-4A5B-98FF-2BDE414A6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03451" y="173833"/>
            <a:ext cx="2965450" cy="97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F826555-28C9-4549-B52D-B12B01501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996113"/>
            <a:ext cx="18288000" cy="3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2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 baseline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2" y="3262313"/>
            <a:ext cx="8080376" cy="5926932"/>
          </a:xfrm>
        </p:spPr>
        <p:txBody>
          <a:bodyPr/>
          <a:lstStyle>
            <a:lvl1pPr>
              <a:defRPr sz="3600" baseline="0">
                <a:solidFill>
                  <a:schemeClr val="tx1"/>
                </a:solidFill>
              </a:defRPr>
            </a:lvl1pPr>
            <a:lvl2pPr>
              <a:defRPr sz="3000" baseline="0">
                <a:solidFill>
                  <a:schemeClr val="tx1"/>
                </a:solidFill>
              </a:defRPr>
            </a:lvl2pPr>
            <a:lvl3pPr>
              <a:defRPr sz="2700" baseline="0">
                <a:solidFill>
                  <a:schemeClr val="tx1"/>
                </a:solidFill>
              </a:defRPr>
            </a:lvl3pPr>
            <a:lvl4pPr>
              <a:defRPr sz="2400" baseline="0">
                <a:solidFill>
                  <a:schemeClr val="tx1"/>
                </a:solidFill>
              </a:defRPr>
            </a:lvl4pPr>
            <a:lvl5pPr>
              <a:defRPr sz="2400" baseline="0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 baseline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 baseline="0">
                <a:solidFill>
                  <a:schemeClr val="tx1"/>
                </a:solidFill>
              </a:defRPr>
            </a:lvl1pPr>
            <a:lvl2pPr>
              <a:defRPr sz="3000" baseline="0">
                <a:solidFill>
                  <a:schemeClr val="tx1"/>
                </a:solidFill>
              </a:defRPr>
            </a:lvl2pPr>
            <a:lvl3pPr>
              <a:defRPr sz="2700" baseline="0">
                <a:solidFill>
                  <a:schemeClr val="tx1"/>
                </a:solidFill>
              </a:defRPr>
            </a:lvl3pPr>
            <a:lvl4pPr>
              <a:defRPr sz="2400" baseline="0">
                <a:solidFill>
                  <a:schemeClr val="tx1"/>
                </a:solidFill>
              </a:defRPr>
            </a:lvl4pPr>
            <a:lvl5pPr>
              <a:defRPr sz="2400" baseline="0">
                <a:solidFill>
                  <a:schemeClr val="tx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071813D7-405A-48C4-BB76-8D3E15617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0F850-9808-42C5-8D94-05880062851D}" type="datetimeFigureOut">
              <a:rPr lang="en-GB"/>
              <a:pPr>
                <a:defRPr/>
              </a:pPr>
              <a:t>07/07/2025</a:t>
            </a:fld>
            <a:endParaRPr lang="en-GB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2F0C53A7-2784-4B8C-AEED-15B92C976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29E18329-08EE-48A3-8785-E119E303F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81CBDC-85EE-409E-B3B7-CDBDF3DAE04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61403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6569DF49-C5E4-46F2-86A2-D034CAEA9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03451" y="173833"/>
            <a:ext cx="2965450" cy="97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C04F683-6708-4FB8-AAC2-C85EFFB01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958013"/>
            <a:ext cx="18503900" cy="332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6646FB6B-CD36-4158-A1BC-677861101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D00B9-2A1D-4478-AC2A-1E61C180E50B}" type="datetimeFigureOut">
              <a:rPr lang="en-GB"/>
              <a:pPr>
                <a:defRPr/>
              </a:pPr>
              <a:t>07/07/2025</a:t>
            </a:fld>
            <a:endParaRPr lang="en-GB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674D5A68-F899-431E-B5C9-563F5DC80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1C9DD183-2EC7-4496-BDA5-9707CFDB8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92F691-B0C4-4647-8528-3BEBF2F1837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397656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0CFD088-D400-4174-B889-B158A6178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996113"/>
            <a:ext cx="18288000" cy="3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E45F539F-FF32-41AF-89A3-F5A00E798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03451" y="173833"/>
            <a:ext cx="2965450" cy="97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48C3E7DE-B0B2-43F2-83FE-01820B345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C93355-DBFA-422F-B69D-6FA5397C7408}" type="datetimeFigureOut">
              <a:rPr lang="en-GB"/>
              <a:pPr>
                <a:defRPr/>
              </a:pPr>
              <a:t>07/07/2025</a:t>
            </a:fld>
            <a:endParaRPr lang="en-GB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0C8EC969-5079-4757-B6DB-A6D86B894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0EC2679-6282-457D-A909-B3A2DB132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9854BBA-E0DD-4940-BB53-B92BD726956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210849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AC20BAEA-2B95-4B15-A57C-518B379D7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2875" y="7000875"/>
            <a:ext cx="18503902" cy="332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35A96EE-8AFC-424F-9AD8-9291CB83D0D1}"/>
              </a:ext>
            </a:extLst>
          </p:cNvPr>
          <p:cNvSpPr txBox="1">
            <a:spLocks/>
          </p:cNvSpPr>
          <p:nvPr/>
        </p:nvSpPr>
        <p:spPr bwMode="auto">
          <a:xfrm>
            <a:off x="14328776" y="9739313"/>
            <a:ext cx="426720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fld id="{5EB95484-D8D0-4358-B5E7-5C9679E65232}" type="datetime1">
              <a:rPr lang="en-GB" altLang="en-US" sz="1800" smtClean="0">
                <a:solidFill>
                  <a:srgbClr val="8C8E91"/>
                </a:solidFill>
                <a:latin typeface="Gill Sans MT" panose="020B0502020104020203" pitchFamily="34" charset="0"/>
              </a:rPr>
              <a:pPr eaLnBrk="1" hangingPunct="1">
                <a:defRPr/>
              </a:pPr>
              <a:t>07/07/2025</a:t>
            </a:fld>
            <a:endParaRPr lang="en-GB" altLang="en-US" sz="1800">
              <a:solidFill>
                <a:srgbClr val="8C8E91"/>
              </a:solidFill>
              <a:latin typeface="Gill Sans MT" panose="020B0502020104020203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C5E1266-EFCC-42FF-8F7A-CBBA63206C81}"/>
              </a:ext>
            </a:extLst>
          </p:cNvPr>
          <p:cNvSpPr txBox="1">
            <a:spLocks/>
          </p:cNvSpPr>
          <p:nvPr/>
        </p:nvSpPr>
        <p:spPr>
          <a:xfrm>
            <a:off x="317501" y="9248775"/>
            <a:ext cx="16316326" cy="11739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baseline="0">
                <a:solidFill>
                  <a:schemeClr val="accent1"/>
                </a:solidFill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chemeClr val="bg2"/>
                </a:solidFill>
                <a:latin typeface="+mn-lt"/>
                <a:ea typeface="+mj-ea"/>
                <a:cs typeface="+mj-cs"/>
              </a:rPr>
              <a:t>Working together to improve and make a difference</a:t>
            </a:r>
            <a:endParaRPr lang="en-GB" sz="3600" dirty="0">
              <a:solidFill>
                <a:schemeClr val="bg2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102C444-3CA6-4703-A5B6-000CAAA6A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03451" y="173833"/>
            <a:ext cx="2965450" cy="97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1147056"/>
            <a:ext cx="6016626" cy="1005594"/>
          </a:xfrm>
        </p:spPr>
        <p:txBody>
          <a:bodyPr anchor="b"/>
          <a:lstStyle>
            <a:lvl1pPr algn="l">
              <a:defRPr sz="3000" b="1" baseline="0">
                <a:solidFill>
                  <a:srgbClr val="12326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1" y="1147056"/>
            <a:ext cx="10223502" cy="8042190"/>
          </a:xfrm>
        </p:spPr>
        <p:txBody>
          <a:bodyPr/>
          <a:lstStyle>
            <a:lvl1pPr>
              <a:defRPr sz="4800" baseline="0">
                <a:solidFill>
                  <a:srgbClr val="12326E"/>
                </a:solidFill>
              </a:defRPr>
            </a:lvl1pPr>
            <a:lvl2pPr>
              <a:defRPr sz="4200" baseline="0">
                <a:solidFill>
                  <a:srgbClr val="12326E"/>
                </a:solidFill>
              </a:defRPr>
            </a:lvl2pPr>
            <a:lvl3pPr>
              <a:defRPr sz="3600" baseline="0">
                <a:solidFill>
                  <a:srgbClr val="12326E"/>
                </a:solidFill>
              </a:defRPr>
            </a:lvl3pPr>
            <a:lvl4pPr>
              <a:defRPr sz="3000" baseline="0">
                <a:solidFill>
                  <a:srgbClr val="12326E"/>
                </a:solidFill>
              </a:defRPr>
            </a:lvl4pPr>
            <a:lvl5pPr>
              <a:defRPr sz="3000" baseline="0">
                <a:solidFill>
                  <a:srgbClr val="12326E"/>
                </a:solidFill>
              </a:defRPr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2"/>
            <a:ext cx="6016626" cy="7036595"/>
          </a:xfrm>
        </p:spPr>
        <p:txBody>
          <a:bodyPr/>
          <a:lstStyle>
            <a:lvl1pPr marL="0" indent="0">
              <a:buNone/>
              <a:defRPr sz="2100" baseline="0">
                <a:solidFill>
                  <a:srgbClr val="12326E"/>
                </a:solidFill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ECC9F550-EF68-4A47-8DE7-F86EAFF36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74179-F20D-4568-A51C-F6C38E92B1D9}" type="datetimeFigureOut">
              <a:rPr lang="en-GB"/>
              <a:pPr>
                <a:defRPr/>
              </a:pPr>
              <a:t>07/07/2025</a:t>
            </a:fld>
            <a:endParaRPr lang="en-GB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C014619A-2311-4C22-A1CF-4C3E60C62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769C36C2-BD71-4C64-82D0-A3B03694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4DD00A-27C1-4923-A257-A675194E0EB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225660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C6C63A5B-B923-4C5F-8058-588BFA56C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000875"/>
            <a:ext cx="18503900" cy="332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C1E2556-D1D6-48E4-AE6F-C887F132073A}"/>
              </a:ext>
            </a:extLst>
          </p:cNvPr>
          <p:cNvSpPr txBox="1">
            <a:spLocks/>
          </p:cNvSpPr>
          <p:nvPr/>
        </p:nvSpPr>
        <p:spPr>
          <a:xfrm>
            <a:off x="317501" y="9248775"/>
            <a:ext cx="16316326" cy="11739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baseline="0">
                <a:solidFill>
                  <a:schemeClr val="accent1"/>
                </a:solidFill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chemeClr val="bg2"/>
                </a:solidFill>
                <a:latin typeface="+mn-lt"/>
                <a:ea typeface="+mj-ea"/>
                <a:cs typeface="+mj-cs"/>
              </a:rPr>
              <a:t>Working together to improve and make a difference</a:t>
            </a:r>
            <a:endParaRPr lang="en-GB" sz="3600" dirty="0">
              <a:solidFill>
                <a:schemeClr val="bg2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A7FBC0B-3CFA-4FF9-9848-2FFFBD718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03451" y="173833"/>
            <a:ext cx="2965450" cy="973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376" y="622362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5304458"/>
          </a:xfrm>
        </p:spPr>
        <p:txBody>
          <a:bodyPr rtlCol="0">
            <a:normAutofit/>
          </a:bodyPr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7376" y="6979704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16648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aseline="0">
                <a:solidFill>
                  <a:srgbClr val="12326E"/>
                </a:solidFill>
              </a:defRPr>
            </a:lvl1pPr>
            <a:lvl2pPr>
              <a:defRPr baseline="0">
                <a:solidFill>
                  <a:srgbClr val="12326E"/>
                </a:solidFill>
              </a:defRPr>
            </a:lvl2pPr>
            <a:lvl3pPr>
              <a:defRPr baseline="0">
                <a:solidFill>
                  <a:srgbClr val="12326E"/>
                </a:solidFill>
              </a:defRPr>
            </a:lvl3pPr>
            <a:lvl4pPr>
              <a:defRPr baseline="0">
                <a:solidFill>
                  <a:srgbClr val="12326E"/>
                </a:solidFill>
              </a:defRPr>
            </a:lvl4pPr>
            <a:lvl5pPr>
              <a:defRPr baseline="0">
                <a:solidFill>
                  <a:srgbClr val="12326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2D010-2A63-4B33-80B7-91287103E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52B0C-6620-436D-9843-9A24C0647F52}" type="datetimeFigureOut">
              <a:rPr lang="en-GB"/>
              <a:pPr>
                <a:defRPr/>
              </a:pPr>
              <a:t>07/07/2025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88DA4-60F3-4046-8AFD-4EBF150CF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B026B1-61D1-41B5-8EB5-4445224AA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55F19A-9355-4C7B-A521-8F9EC5D4EB8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202998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91C0A-BDF5-498E-9106-9D6DC534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5B395-EF51-4E4D-8540-45EBC84434F9}" type="datetimeFigureOut">
              <a:rPr lang="en-GB"/>
              <a:pPr>
                <a:defRPr/>
              </a:pPr>
              <a:t>07/07/2025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2A7F3-4A75-4DF9-8150-8A21E342C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9BD86-800D-4B39-BAE6-D831855AF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BE9D44-C514-4D16-BDE0-53BCE967256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8743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C8A8A-51D8-41F4-8237-D771BDE3569B}" type="datetimeFigureOut">
              <a:rPr lang="en-GB" smtClean="0"/>
              <a:t>07/07/2025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0F761-7E6B-455B-AF4A-5FD71003D905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4A162C-8305-BFEA-146B-8B56DF8DBB50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8662988" y="95251"/>
            <a:ext cx="1021557" cy="323165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21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2E3F63-C4DE-E5F4-834D-281D8026AA3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8662988" y="9871711"/>
            <a:ext cx="1021557" cy="323165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21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67996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Google Shape;9;p15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" name="Google Shape;10;p15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1979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Google Shape;9;p15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" name="Google Shape;10;p15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6392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636D537-DA9E-4DD5-8CA7-D8B9A8D7BC5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087F362-0321-4DF0-BC52-203A85BB4FF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2400301"/>
            <a:ext cx="16459200" cy="678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9D41F-E69B-4320-8579-08FF92A932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8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95489C5-EDEA-4E70-88DD-C912DCEC4C82}" type="datetimeFigureOut">
              <a:rPr lang="en-GB"/>
              <a:pPr>
                <a:defRPr/>
              </a:pPr>
              <a:t>07/07/2025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6A683-AA7D-404A-BF6A-E7A6131ED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8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752E8-2C25-4CC0-A138-D5684F10F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800">
                <a:solidFill>
                  <a:srgbClr val="8C8E91"/>
                </a:solidFill>
              </a:defRPr>
            </a:lvl1pPr>
          </a:lstStyle>
          <a:p>
            <a:fld id="{281BD39D-FD36-414B-B6E7-109ABF3DE9F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9967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accent1"/>
          </a:solidFill>
          <a:latin typeface="Gill Sans M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accent1"/>
          </a:solidFill>
          <a:latin typeface="Gill Sans M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accent1"/>
          </a:solidFill>
          <a:latin typeface="Gill Sans M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accent1"/>
          </a:solidFill>
          <a:latin typeface="Gill Sans MT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accent1"/>
          </a:solidFill>
          <a:latin typeface="Gill Sans MT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accent1"/>
          </a:solidFill>
          <a:latin typeface="Gill Sans MT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accent1"/>
          </a:solidFill>
          <a:latin typeface="Gill Sans MT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accent1"/>
          </a:solidFill>
          <a:latin typeface="Gill Sans MT" pitchFamily="34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800" kern="1200">
          <a:solidFill>
            <a:schemeClr val="tx2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200" kern="1200">
          <a:solidFill>
            <a:schemeClr val="tx2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000" kern="1200">
          <a:solidFill>
            <a:schemeClr val="tx2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000" kern="1200">
          <a:solidFill>
            <a:schemeClr val="tx2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22.png"/><Relationship Id="rId4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22.png"/><Relationship Id="rId4" Type="http://schemas.openxmlformats.org/officeDocument/2006/relationships/image" Target="../media/image3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22.png"/><Relationship Id="rId4" Type="http://schemas.openxmlformats.org/officeDocument/2006/relationships/image" Target="../media/image3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22.png"/><Relationship Id="rId4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1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1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2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1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54.png"/><Relationship Id="rId4" Type="http://schemas.openxmlformats.org/officeDocument/2006/relationships/image" Target="../media/image2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55.png"/><Relationship Id="rId4" Type="http://schemas.openxmlformats.org/officeDocument/2006/relationships/image" Target="../media/image2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2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23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23.svg"/><Relationship Id="rId9" Type="http://schemas.openxmlformats.org/officeDocument/2006/relationships/image" Target="../media/image18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62.png"/><Relationship Id="rId4" Type="http://schemas.openxmlformats.org/officeDocument/2006/relationships/image" Target="../media/image23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63.png"/><Relationship Id="rId4" Type="http://schemas.openxmlformats.org/officeDocument/2006/relationships/image" Target="../media/image23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12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www.youtube.com/watch?v=HVehDQAQgic" TargetMode="Externa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mailto:philip.truby@york.gov.uk" TargetMode="External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rk.gov.uk/AdvertisingAndSponsorshipPolicy" TargetMode="External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12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0.png"/><Relationship Id="rId4" Type="http://schemas.openxmlformats.org/officeDocument/2006/relationships/customXml" Target="../ink/ink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9.png"/><Relationship Id="rId5" Type="http://schemas.openxmlformats.org/officeDocument/2006/relationships/image" Target="../media/image30.jpe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3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svg"/><Relationship Id="rId9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8.png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5400000">
            <a:off x="11506817" y="3197291"/>
            <a:ext cx="10893561" cy="4497606"/>
          </a:xfrm>
          <a:custGeom>
            <a:avLst/>
            <a:gdLst/>
            <a:ahLst/>
            <a:cxnLst/>
            <a:rect l="l" t="t" r="r" b="b"/>
            <a:pathLst>
              <a:path w="10893561" h="12299883">
                <a:moveTo>
                  <a:pt x="0" y="0"/>
                </a:moveTo>
                <a:lnTo>
                  <a:pt x="10893561" y="0"/>
                </a:lnTo>
                <a:lnTo>
                  <a:pt x="10893561" y="12299883"/>
                </a:lnTo>
                <a:lnTo>
                  <a:pt x="0" y="122998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290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985328" y="1742466"/>
            <a:ext cx="11482627" cy="311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74"/>
              </a:lnSpc>
            </a:pPr>
            <a:r>
              <a:rPr lang="en-US" sz="6901" dirty="0">
                <a:solidFill>
                  <a:srgbClr val="000000"/>
                </a:solidFill>
                <a:latin typeface="Inter 1"/>
                <a:ea typeface="Inter 1"/>
                <a:cs typeface="Inter 1"/>
                <a:sym typeface="Inter 1"/>
              </a:rPr>
              <a:t>Addressing the three biggest killers regionally and locally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167818" y="1515371"/>
            <a:ext cx="5729234" cy="7861447"/>
            <a:chOff x="0" y="0"/>
            <a:chExt cx="4589780" cy="629793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91050" cy="6297930"/>
            </a:xfrm>
            <a:custGeom>
              <a:avLst/>
              <a:gdLst/>
              <a:ahLst/>
              <a:cxnLst/>
              <a:rect l="l" t="t" r="r" b="b"/>
              <a:pathLst>
                <a:path w="4591050" h="6297930">
                  <a:moveTo>
                    <a:pt x="3148330" y="1708150"/>
                  </a:moveTo>
                  <a:cubicBezTo>
                    <a:pt x="2754630" y="1708150"/>
                    <a:pt x="2396490" y="1866900"/>
                    <a:pt x="2136140" y="2124710"/>
                  </a:cubicBezTo>
                  <a:lnTo>
                    <a:pt x="1611630" y="1600200"/>
                  </a:lnTo>
                  <a:cubicBezTo>
                    <a:pt x="1778000" y="1430020"/>
                    <a:pt x="1882140" y="1197610"/>
                    <a:pt x="1882140" y="941070"/>
                  </a:cubicBezTo>
                  <a:cubicBezTo>
                    <a:pt x="1882140" y="421640"/>
                    <a:pt x="1459230" y="0"/>
                    <a:pt x="941070" y="0"/>
                  </a:cubicBezTo>
                  <a:cubicBezTo>
                    <a:pt x="422910" y="0"/>
                    <a:pt x="0" y="421640"/>
                    <a:pt x="0" y="941070"/>
                  </a:cubicBezTo>
                  <a:cubicBezTo>
                    <a:pt x="0" y="1459230"/>
                    <a:pt x="421640" y="1882140"/>
                    <a:pt x="941070" y="1882140"/>
                  </a:cubicBezTo>
                  <a:cubicBezTo>
                    <a:pt x="1160780" y="1882140"/>
                    <a:pt x="1362710" y="1805940"/>
                    <a:pt x="1524000" y="1678940"/>
                  </a:cubicBezTo>
                  <a:lnTo>
                    <a:pt x="2056130" y="2211070"/>
                  </a:lnTo>
                  <a:cubicBezTo>
                    <a:pt x="1838960" y="2463800"/>
                    <a:pt x="1708150" y="2791460"/>
                    <a:pt x="1708150" y="3148330"/>
                  </a:cubicBezTo>
                  <a:cubicBezTo>
                    <a:pt x="1708150" y="3549650"/>
                    <a:pt x="1873250" y="3914140"/>
                    <a:pt x="2139950" y="4175760"/>
                  </a:cubicBezTo>
                  <a:lnTo>
                    <a:pt x="1614170" y="4701540"/>
                  </a:lnTo>
                  <a:cubicBezTo>
                    <a:pt x="1442720" y="4526280"/>
                    <a:pt x="1203960" y="4417060"/>
                    <a:pt x="941070" y="4417060"/>
                  </a:cubicBezTo>
                  <a:cubicBezTo>
                    <a:pt x="421640" y="4415790"/>
                    <a:pt x="0" y="4838700"/>
                    <a:pt x="0" y="5356860"/>
                  </a:cubicBezTo>
                  <a:cubicBezTo>
                    <a:pt x="0" y="5875020"/>
                    <a:pt x="421640" y="6297930"/>
                    <a:pt x="941070" y="6297930"/>
                  </a:cubicBezTo>
                  <a:cubicBezTo>
                    <a:pt x="1459230" y="6297930"/>
                    <a:pt x="1882140" y="5876290"/>
                    <a:pt x="1882140" y="5356860"/>
                  </a:cubicBezTo>
                  <a:cubicBezTo>
                    <a:pt x="1882140" y="5144770"/>
                    <a:pt x="1811020" y="4947920"/>
                    <a:pt x="1692910" y="4790440"/>
                  </a:cubicBezTo>
                  <a:lnTo>
                    <a:pt x="2228850" y="4254500"/>
                  </a:lnTo>
                  <a:cubicBezTo>
                    <a:pt x="2479040" y="4462780"/>
                    <a:pt x="2800350" y="4588509"/>
                    <a:pt x="3150870" y="4588509"/>
                  </a:cubicBezTo>
                  <a:cubicBezTo>
                    <a:pt x="3945890" y="4588509"/>
                    <a:pt x="4591050" y="3942080"/>
                    <a:pt x="4591050" y="3148330"/>
                  </a:cubicBezTo>
                  <a:cubicBezTo>
                    <a:pt x="4589780" y="2354580"/>
                    <a:pt x="3943350" y="1708150"/>
                    <a:pt x="3148330" y="1708150"/>
                  </a:cubicBezTo>
                  <a:close/>
                </a:path>
              </a:pathLst>
            </a:custGeom>
            <a:solidFill>
              <a:srgbClr val="94044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118110" y="4533900"/>
              <a:ext cx="1645920" cy="1645920"/>
            </a:xfrm>
            <a:custGeom>
              <a:avLst/>
              <a:gdLst/>
              <a:ahLst/>
              <a:cxnLst/>
              <a:rect l="l" t="t" r="r" b="b"/>
              <a:pathLst>
                <a:path w="1645920" h="1645920">
                  <a:moveTo>
                    <a:pt x="822960" y="1645920"/>
                  </a:moveTo>
                  <a:cubicBezTo>
                    <a:pt x="369570" y="1645920"/>
                    <a:pt x="0" y="1277620"/>
                    <a:pt x="0" y="822960"/>
                  </a:cubicBezTo>
                  <a:cubicBezTo>
                    <a:pt x="0" y="368300"/>
                    <a:pt x="368300" y="0"/>
                    <a:pt x="822960" y="0"/>
                  </a:cubicBezTo>
                  <a:cubicBezTo>
                    <a:pt x="1276350" y="0"/>
                    <a:pt x="1645920" y="368300"/>
                    <a:pt x="1645920" y="822960"/>
                  </a:cubicBezTo>
                  <a:cubicBezTo>
                    <a:pt x="1645920" y="1277620"/>
                    <a:pt x="1276350" y="1645920"/>
                    <a:pt x="822960" y="1645920"/>
                  </a:cubicBez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118110" y="118110"/>
              <a:ext cx="1645920" cy="1644650"/>
            </a:xfrm>
            <a:custGeom>
              <a:avLst/>
              <a:gdLst/>
              <a:ahLst/>
              <a:cxnLst/>
              <a:rect l="l" t="t" r="r" b="b"/>
              <a:pathLst>
                <a:path w="1645920" h="1644650">
                  <a:moveTo>
                    <a:pt x="0" y="822960"/>
                  </a:moveTo>
                  <a:cubicBezTo>
                    <a:pt x="0" y="369570"/>
                    <a:pt x="368300" y="0"/>
                    <a:pt x="822960" y="0"/>
                  </a:cubicBezTo>
                  <a:cubicBezTo>
                    <a:pt x="1276350" y="0"/>
                    <a:pt x="1645920" y="368300"/>
                    <a:pt x="1645920" y="822960"/>
                  </a:cubicBezTo>
                  <a:cubicBezTo>
                    <a:pt x="1645920" y="1060450"/>
                    <a:pt x="1544320" y="1273810"/>
                    <a:pt x="1384300" y="1423670"/>
                  </a:cubicBezTo>
                  <a:cubicBezTo>
                    <a:pt x="1377950" y="1426210"/>
                    <a:pt x="1371600" y="1430020"/>
                    <a:pt x="1366520" y="1436370"/>
                  </a:cubicBezTo>
                  <a:cubicBezTo>
                    <a:pt x="1362710" y="1440180"/>
                    <a:pt x="1360170" y="1443990"/>
                    <a:pt x="1357630" y="1447800"/>
                  </a:cubicBezTo>
                  <a:cubicBezTo>
                    <a:pt x="1214120" y="1569720"/>
                    <a:pt x="1027430" y="1644650"/>
                    <a:pt x="824230" y="1644650"/>
                  </a:cubicBezTo>
                  <a:cubicBezTo>
                    <a:pt x="369570" y="1644650"/>
                    <a:pt x="0" y="1276350"/>
                    <a:pt x="0" y="822960"/>
                  </a:cubicBez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826260" y="1827530"/>
              <a:ext cx="2644140" cy="2644140"/>
            </a:xfrm>
            <a:custGeom>
              <a:avLst/>
              <a:gdLst/>
              <a:ahLst/>
              <a:cxnLst/>
              <a:rect l="l" t="t" r="r" b="b"/>
              <a:pathLst>
                <a:path w="2644140" h="2644140">
                  <a:moveTo>
                    <a:pt x="1322070" y="2644140"/>
                  </a:moveTo>
                  <a:cubicBezTo>
                    <a:pt x="593090" y="2644140"/>
                    <a:pt x="0" y="2051050"/>
                    <a:pt x="0" y="1322070"/>
                  </a:cubicBezTo>
                  <a:cubicBezTo>
                    <a:pt x="0" y="593090"/>
                    <a:pt x="593090" y="0"/>
                    <a:pt x="1322070" y="0"/>
                  </a:cubicBezTo>
                  <a:cubicBezTo>
                    <a:pt x="2051050" y="0"/>
                    <a:pt x="2644140" y="593090"/>
                    <a:pt x="2644140" y="1322070"/>
                  </a:cubicBezTo>
                  <a:cubicBezTo>
                    <a:pt x="2644140" y="2051050"/>
                    <a:pt x="2052320" y="2644140"/>
                    <a:pt x="1322070" y="2644140"/>
                  </a:cubicBez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5147630"/>
            <a:ext cx="11738264" cy="2027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379"/>
              </a:lnSpc>
            </a:pPr>
            <a:r>
              <a:rPr lang="en-GB" sz="4000" dirty="0">
                <a:solidFill>
                  <a:srgbClr val="000000"/>
                </a:solidFill>
                <a:latin typeface="Inter 3"/>
                <a:ea typeface="Inter 3"/>
                <a:cs typeface="Inter 3"/>
                <a:sym typeface="Inter 3"/>
              </a:rPr>
              <a:t>How can we take a coherent approach to alcohol and unhealthy food and drink, learning from tobacco?</a:t>
            </a:r>
            <a:endParaRPr lang="en-US" sz="5223" dirty="0">
              <a:solidFill>
                <a:srgbClr val="000000"/>
              </a:solidFill>
              <a:latin typeface="Inter 3"/>
              <a:ea typeface="Inter 3"/>
              <a:cs typeface="Inter 3"/>
              <a:sym typeface="Inter 3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028700" y="8592820"/>
            <a:ext cx="1584012" cy="918727"/>
          </a:xfrm>
          <a:custGeom>
            <a:avLst/>
            <a:gdLst/>
            <a:ahLst/>
            <a:cxnLst/>
            <a:rect l="l" t="t" r="r" b="b"/>
            <a:pathLst>
              <a:path w="1584012" h="918727">
                <a:moveTo>
                  <a:pt x="0" y="0"/>
                </a:moveTo>
                <a:lnTo>
                  <a:pt x="1584012" y="0"/>
                </a:lnTo>
                <a:lnTo>
                  <a:pt x="1584012" y="918727"/>
                </a:lnTo>
                <a:lnTo>
                  <a:pt x="0" y="91872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2893734" y="8594912"/>
            <a:ext cx="2702139" cy="918727"/>
          </a:xfrm>
          <a:custGeom>
            <a:avLst/>
            <a:gdLst/>
            <a:ahLst/>
            <a:cxnLst/>
            <a:rect l="l" t="t" r="r" b="b"/>
            <a:pathLst>
              <a:path w="2702139" h="918727">
                <a:moveTo>
                  <a:pt x="0" y="0"/>
                </a:moveTo>
                <a:lnTo>
                  <a:pt x="2702139" y="0"/>
                </a:lnTo>
                <a:lnTo>
                  <a:pt x="2702139" y="918727"/>
                </a:lnTo>
                <a:lnTo>
                  <a:pt x="0" y="9187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5881623" y="8594912"/>
            <a:ext cx="1080661" cy="918727"/>
          </a:xfrm>
          <a:custGeom>
            <a:avLst/>
            <a:gdLst/>
            <a:ahLst/>
            <a:cxnLst/>
            <a:rect l="l" t="t" r="r" b="b"/>
            <a:pathLst>
              <a:path w="1080661" h="918727">
                <a:moveTo>
                  <a:pt x="0" y="0"/>
                </a:moveTo>
                <a:lnTo>
                  <a:pt x="1080661" y="0"/>
                </a:lnTo>
                <a:lnTo>
                  <a:pt x="1080661" y="918727"/>
                </a:lnTo>
                <a:lnTo>
                  <a:pt x="0" y="918727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4" name="Picture 3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A6F28DD4-D002-386D-2584-3ACC6DD4C19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212" y="8311273"/>
            <a:ext cx="1664588" cy="1486003"/>
          </a:xfrm>
          <a:prstGeom prst="rect">
            <a:avLst/>
          </a:prstGeom>
        </p:spPr>
      </p:pic>
      <p:pic>
        <p:nvPicPr>
          <p:cNvPr id="16" name="Picture 1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6F96CAE1-C243-DABF-E060-83EE1E7EE54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3012" y="8763857"/>
            <a:ext cx="3270388" cy="62214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5B628-462A-0FD8-D94E-9C71E77E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191C652D-8B86-E25C-5F4B-F62D7371C3E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8050846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B3CADD9F-40CA-EDE0-419D-AA30D729D3A2}"/>
              </a:ext>
            </a:extLst>
          </p:cNvPr>
          <p:cNvSpPr txBox="1"/>
          <p:nvPr/>
        </p:nvSpPr>
        <p:spPr>
          <a:xfrm>
            <a:off x="952198" y="802945"/>
            <a:ext cx="15896658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000000"/>
                </a:solidFill>
                <a:latin typeface="Inter 1"/>
                <a:ea typeface="Inter 1"/>
                <a:sym typeface="Inter 1"/>
              </a:rPr>
              <a:t>The public are on our side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AB8175A-4B73-1BEE-81C9-AF1041292E76}"/>
              </a:ext>
            </a:extLst>
          </p:cNvPr>
          <p:cNvSpPr txBox="1">
            <a:spLocks/>
          </p:cNvSpPr>
          <p:nvPr/>
        </p:nvSpPr>
        <p:spPr>
          <a:xfrm>
            <a:off x="952198" y="3024312"/>
            <a:ext cx="14888546" cy="5116068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A304A3-6B26-6246-D226-AE2F6D7598D6}"/>
              </a:ext>
            </a:extLst>
          </p:cNvPr>
          <p:cNvSpPr txBox="1">
            <a:spLocks/>
          </p:cNvSpPr>
          <p:nvPr/>
        </p:nvSpPr>
        <p:spPr>
          <a:xfrm>
            <a:off x="461330" y="2693718"/>
            <a:ext cx="14888546" cy="5116068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9256CA-D085-0156-C578-CDD335A1BE75}"/>
              </a:ext>
            </a:extLst>
          </p:cNvPr>
          <p:cNvSpPr txBox="1"/>
          <p:nvPr/>
        </p:nvSpPr>
        <p:spPr>
          <a:xfrm>
            <a:off x="1001335" y="2543700"/>
            <a:ext cx="8146315" cy="442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73% </a:t>
            </a:r>
            <a:r>
              <a:rPr kumimoji="0" lang="en-GB" sz="360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think</a:t>
            </a:r>
            <a:r>
              <a:rPr kumimoji="0" lang="en-GB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the government has a role in </a:t>
            </a:r>
            <a:r>
              <a:rPr kumimoji="0" lang="en-GB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protecting the public </a:t>
            </a:r>
            <a:r>
              <a:rPr kumimoji="0" lang="en-GB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from harmful business practices</a:t>
            </a: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3600" b="1" kern="100" dirty="0">
                <a:solidFill>
                  <a:prstClr val="black"/>
                </a:solidFill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74%</a:t>
            </a:r>
            <a:r>
              <a:rPr lang="en-GB" sz="3600" kern="100" dirty="0">
                <a:solidFill>
                  <a:prstClr val="black"/>
                </a:solidFill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 think that if business and health are in conflict government should </a:t>
            </a:r>
            <a:r>
              <a:rPr lang="en-GB" sz="3600" b="1" kern="100" dirty="0">
                <a:solidFill>
                  <a:prstClr val="black"/>
                </a:solidFill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prioritise health</a:t>
            </a:r>
            <a:endParaRPr kumimoji="0" lang="en-GB" sz="36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3" panose="020B0604020202020204" charset="0"/>
              <a:ea typeface="Inter 3" panose="020B060402020202020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endParaRPr kumimoji="0" lang="en-GB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Graphic 12" descr="Business Growth outline">
            <a:extLst>
              <a:ext uri="{FF2B5EF4-FFF2-40B4-BE49-F238E27FC236}">
                <a16:creationId xmlns:a16="http://schemas.microsoft.com/office/drawing/2014/main" id="{92C80216-8513-68FB-80F2-4E30ABB348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44455" y="1869115"/>
            <a:ext cx="5641776" cy="5641776"/>
          </a:xfrm>
          <a:prstGeom prst="rect">
            <a:avLst/>
          </a:prstGeom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1D406900-FFE0-DD30-16D8-4D82A7E85D92}"/>
              </a:ext>
            </a:extLst>
          </p:cNvPr>
          <p:cNvSpPr/>
          <p:nvPr/>
        </p:nvSpPr>
        <p:spPr>
          <a:xfrm flipH="1">
            <a:off x="-113754" y="9253005"/>
            <a:ext cx="18745362" cy="1058119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083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22F3B-DE5D-CE91-C448-08624EF32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94CB2B70-42F2-8AE1-929A-774005542E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8050846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91CB9D7-2AF9-BE83-0A48-4C02E8BF9DA9}"/>
              </a:ext>
            </a:extLst>
          </p:cNvPr>
          <p:cNvSpPr txBox="1"/>
          <p:nvPr/>
        </p:nvSpPr>
        <p:spPr>
          <a:xfrm>
            <a:off x="952198" y="802945"/>
            <a:ext cx="6667802" cy="3116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000000"/>
                </a:solidFill>
                <a:latin typeface="Inter 1"/>
                <a:ea typeface="Inter 1"/>
                <a:sym typeface="Inter 1"/>
              </a:rPr>
              <a:t>What can we learn from tobacco?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1"/>
              <a:ea typeface="Inter 1"/>
              <a:cs typeface="+mn-cs"/>
              <a:sym typeface="Inter 1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1C13E2C-0B57-11EE-35C6-AC719660D8CA}"/>
              </a:ext>
            </a:extLst>
          </p:cNvPr>
          <p:cNvSpPr txBox="1">
            <a:spLocks/>
          </p:cNvSpPr>
          <p:nvPr/>
        </p:nvSpPr>
        <p:spPr>
          <a:xfrm>
            <a:off x="952198" y="3024312"/>
            <a:ext cx="14888546" cy="5116068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600A903-BBED-66FB-7693-77CA8ACAB4AF}"/>
              </a:ext>
            </a:extLst>
          </p:cNvPr>
          <p:cNvSpPr txBox="1">
            <a:spLocks/>
          </p:cNvSpPr>
          <p:nvPr/>
        </p:nvSpPr>
        <p:spPr>
          <a:xfrm>
            <a:off x="461330" y="2693718"/>
            <a:ext cx="14888546" cy="5116068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1383CE1C-D2ED-EF12-8D52-15E3B3C34C3D}"/>
              </a:ext>
            </a:extLst>
          </p:cNvPr>
          <p:cNvSpPr/>
          <p:nvPr/>
        </p:nvSpPr>
        <p:spPr>
          <a:xfrm flipH="1">
            <a:off x="-113754" y="9253005"/>
            <a:ext cx="18745362" cy="1058119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0253E2-25DC-A662-88AA-E37BA9C06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82259" y="21797"/>
            <a:ext cx="7419815" cy="880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C5A928-9245-C67E-1A15-E3C509D67235}"/>
              </a:ext>
            </a:extLst>
          </p:cNvPr>
          <p:cNvSpPr txBox="1"/>
          <p:nvPr/>
        </p:nvSpPr>
        <p:spPr>
          <a:xfrm>
            <a:off x="735944" y="4434089"/>
            <a:ext cx="8146315" cy="3446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sz="360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Regulate to reduce:</a:t>
            </a:r>
          </a:p>
          <a:p>
            <a:pPr marL="1028700" lvl="1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3600" kern="100" dirty="0">
                <a:solidFill>
                  <a:prstClr val="black"/>
                </a:solidFill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Affordability</a:t>
            </a:r>
          </a:p>
          <a:p>
            <a:pPr marL="1028700" lvl="1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GB" sz="360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Availability</a:t>
            </a:r>
          </a:p>
          <a:p>
            <a:pPr marL="1028700" lvl="1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3600" kern="100" dirty="0">
                <a:solidFill>
                  <a:prstClr val="black"/>
                </a:solidFill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Promotion</a:t>
            </a:r>
            <a:endParaRPr kumimoji="0" lang="en-GB" sz="360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3" panose="020B0604020202020204" charset="0"/>
              <a:ea typeface="Inter 3" panose="020B060402020202020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endParaRPr kumimoji="0" lang="en-GB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369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451A39-2613-6966-DF2D-FE2DDC649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7B09C6D3-9B78-E89F-F7CF-EDF9C5CAD053}"/>
              </a:ext>
            </a:extLst>
          </p:cNvPr>
          <p:cNvSpPr/>
          <p:nvPr/>
        </p:nvSpPr>
        <p:spPr>
          <a:xfrm rot="-5400000">
            <a:off x="11506817" y="3197291"/>
            <a:ext cx="10893561" cy="4497606"/>
          </a:xfrm>
          <a:custGeom>
            <a:avLst/>
            <a:gdLst/>
            <a:ahLst/>
            <a:cxnLst/>
            <a:rect l="l" t="t" r="r" b="b"/>
            <a:pathLst>
              <a:path w="10893561" h="12299883">
                <a:moveTo>
                  <a:pt x="0" y="0"/>
                </a:moveTo>
                <a:lnTo>
                  <a:pt x="10893561" y="0"/>
                </a:lnTo>
                <a:lnTo>
                  <a:pt x="10893561" y="12299883"/>
                </a:lnTo>
                <a:lnTo>
                  <a:pt x="0" y="122998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290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83E37772-3678-BB76-2775-9320C1574CF5}"/>
              </a:ext>
            </a:extLst>
          </p:cNvPr>
          <p:cNvSpPr txBox="1"/>
          <p:nvPr/>
        </p:nvSpPr>
        <p:spPr>
          <a:xfrm>
            <a:off x="1116956" y="2000184"/>
            <a:ext cx="11482627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0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9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Inter 1"/>
                <a:sym typeface="Inter 1"/>
              </a:rPr>
              <a:t>Why take a coherent approach? </a:t>
            </a:r>
            <a:endParaRPr kumimoji="0" lang="en-US" sz="690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1"/>
              <a:ea typeface="Inter 1"/>
              <a:cs typeface="Inter 1"/>
              <a:sym typeface="Inter 1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A8E66A8E-6E43-7858-299B-C6611A28C150}"/>
              </a:ext>
            </a:extLst>
          </p:cNvPr>
          <p:cNvGrpSpPr>
            <a:grpSpLocks noChangeAspect="1"/>
          </p:cNvGrpSpPr>
          <p:nvPr/>
        </p:nvGrpSpPr>
        <p:grpSpPr>
          <a:xfrm>
            <a:off x="12167818" y="1515371"/>
            <a:ext cx="5729234" cy="7861447"/>
            <a:chOff x="0" y="0"/>
            <a:chExt cx="4589780" cy="629793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9E995CE-7176-7253-9CB6-AD68C724F517}"/>
                </a:ext>
              </a:extLst>
            </p:cNvPr>
            <p:cNvSpPr/>
            <p:nvPr/>
          </p:nvSpPr>
          <p:spPr>
            <a:xfrm>
              <a:off x="0" y="0"/>
              <a:ext cx="4591050" cy="6297930"/>
            </a:xfrm>
            <a:custGeom>
              <a:avLst/>
              <a:gdLst/>
              <a:ahLst/>
              <a:cxnLst/>
              <a:rect l="l" t="t" r="r" b="b"/>
              <a:pathLst>
                <a:path w="4591050" h="6297930">
                  <a:moveTo>
                    <a:pt x="3148330" y="1708150"/>
                  </a:moveTo>
                  <a:cubicBezTo>
                    <a:pt x="2754630" y="1708150"/>
                    <a:pt x="2396490" y="1866900"/>
                    <a:pt x="2136140" y="2124710"/>
                  </a:cubicBezTo>
                  <a:lnTo>
                    <a:pt x="1611630" y="1600200"/>
                  </a:lnTo>
                  <a:cubicBezTo>
                    <a:pt x="1778000" y="1430020"/>
                    <a:pt x="1882140" y="1197610"/>
                    <a:pt x="1882140" y="941070"/>
                  </a:cubicBezTo>
                  <a:cubicBezTo>
                    <a:pt x="1882140" y="421640"/>
                    <a:pt x="1459230" y="0"/>
                    <a:pt x="941070" y="0"/>
                  </a:cubicBezTo>
                  <a:cubicBezTo>
                    <a:pt x="422910" y="0"/>
                    <a:pt x="0" y="421640"/>
                    <a:pt x="0" y="941070"/>
                  </a:cubicBezTo>
                  <a:cubicBezTo>
                    <a:pt x="0" y="1459230"/>
                    <a:pt x="421640" y="1882140"/>
                    <a:pt x="941070" y="1882140"/>
                  </a:cubicBezTo>
                  <a:cubicBezTo>
                    <a:pt x="1160780" y="1882140"/>
                    <a:pt x="1362710" y="1805940"/>
                    <a:pt x="1524000" y="1678940"/>
                  </a:cubicBezTo>
                  <a:lnTo>
                    <a:pt x="2056130" y="2211070"/>
                  </a:lnTo>
                  <a:cubicBezTo>
                    <a:pt x="1838960" y="2463800"/>
                    <a:pt x="1708150" y="2791460"/>
                    <a:pt x="1708150" y="3148330"/>
                  </a:cubicBezTo>
                  <a:cubicBezTo>
                    <a:pt x="1708150" y="3549650"/>
                    <a:pt x="1873250" y="3914140"/>
                    <a:pt x="2139950" y="4175760"/>
                  </a:cubicBezTo>
                  <a:lnTo>
                    <a:pt x="1614170" y="4701540"/>
                  </a:lnTo>
                  <a:cubicBezTo>
                    <a:pt x="1442720" y="4526280"/>
                    <a:pt x="1203960" y="4417060"/>
                    <a:pt x="941070" y="4417060"/>
                  </a:cubicBezTo>
                  <a:cubicBezTo>
                    <a:pt x="421640" y="4415790"/>
                    <a:pt x="0" y="4838700"/>
                    <a:pt x="0" y="5356860"/>
                  </a:cubicBezTo>
                  <a:cubicBezTo>
                    <a:pt x="0" y="5875020"/>
                    <a:pt x="421640" y="6297930"/>
                    <a:pt x="941070" y="6297930"/>
                  </a:cubicBezTo>
                  <a:cubicBezTo>
                    <a:pt x="1459230" y="6297930"/>
                    <a:pt x="1882140" y="5876290"/>
                    <a:pt x="1882140" y="5356860"/>
                  </a:cubicBezTo>
                  <a:cubicBezTo>
                    <a:pt x="1882140" y="5144770"/>
                    <a:pt x="1811020" y="4947920"/>
                    <a:pt x="1692910" y="4790440"/>
                  </a:cubicBezTo>
                  <a:lnTo>
                    <a:pt x="2228850" y="4254500"/>
                  </a:lnTo>
                  <a:cubicBezTo>
                    <a:pt x="2479040" y="4462780"/>
                    <a:pt x="2800350" y="4588509"/>
                    <a:pt x="3150870" y="4588509"/>
                  </a:cubicBezTo>
                  <a:cubicBezTo>
                    <a:pt x="3945890" y="4588509"/>
                    <a:pt x="4591050" y="3942080"/>
                    <a:pt x="4591050" y="3148330"/>
                  </a:cubicBezTo>
                  <a:cubicBezTo>
                    <a:pt x="4589780" y="2354580"/>
                    <a:pt x="3943350" y="1708150"/>
                    <a:pt x="3148330" y="1708150"/>
                  </a:cubicBezTo>
                  <a:close/>
                </a:path>
              </a:pathLst>
            </a:custGeom>
            <a:solidFill>
              <a:srgbClr val="94044E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A0F17E9-AE0D-D059-A182-6EC008A8E80E}"/>
                </a:ext>
              </a:extLst>
            </p:cNvPr>
            <p:cNvSpPr/>
            <p:nvPr/>
          </p:nvSpPr>
          <p:spPr>
            <a:xfrm>
              <a:off x="118110" y="4533900"/>
              <a:ext cx="1645920" cy="1645920"/>
            </a:xfrm>
            <a:custGeom>
              <a:avLst/>
              <a:gdLst/>
              <a:ahLst/>
              <a:cxnLst/>
              <a:rect l="l" t="t" r="r" b="b"/>
              <a:pathLst>
                <a:path w="1645920" h="1645920">
                  <a:moveTo>
                    <a:pt x="822960" y="1645920"/>
                  </a:moveTo>
                  <a:cubicBezTo>
                    <a:pt x="369570" y="1645920"/>
                    <a:pt x="0" y="1277620"/>
                    <a:pt x="0" y="822960"/>
                  </a:cubicBezTo>
                  <a:cubicBezTo>
                    <a:pt x="0" y="368300"/>
                    <a:pt x="368300" y="0"/>
                    <a:pt x="822960" y="0"/>
                  </a:cubicBezTo>
                  <a:cubicBezTo>
                    <a:pt x="1276350" y="0"/>
                    <a:pt x="1645920" y="368300"/>
                    <a:pt x="1645920" y="822960"/>
                  </a:cubicBezTo>
                  <a:cubicBezTo>
                    <a:pt x="1645920" y="1277620"/>
                    <a:pt x="1276350" y="1645920"/>
                    <a:pt x="822960" y="1645920"/>
                  </a:cubicBez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03DEAE0A-AD3D-C597-2AAD-E85E3E39044E}"/>
                </a:ext>
              </a:extLst>
            </p:cNvPr>
            <p:cNvSpPr/>
            <p:nvPr/>
          </p:nvSpPr>
          <p:spPr>
            <a:xfrm>
              <a:off x="118110" y="118110"/>
              <a:ext cx="1645920" cy="1644650"/>
            </a:xfrm>
            <a:custGeom>
              <a:avLst/>
              <a:gdLst/>
              <a:ahLst/>
              <a:cxnLst/>
              <a:rect l="l" t="t" r="r" b="b"/>
              <a:pathLst>
                <a:path w="1645920" h="1644650">
                  <a:moveTo>
                    <a:pt x="0" y="822960"/>
                  </a:moveTo>
                  <a:cubicBezTo>
                    <a:pt x="0" y="369570"/>
                    <a:pt x="368300" y="0"/>
                    <a:pt x="822960" y="0"/>
                  </a:cubicBezTo>
                  <a:cubicBezTo>
                    <a:pt x="1276350" y="0"/>
                    <a:pt x="1645920" y="368300"/>
                    <a:pt x="1645920" y="822960"/>
                  </a:cubicBezTo>
                  <a:cubicBezTo>
                    <a:pt x="1645920" y="1060450"/>
                    <a:pt x="1544320" y="1273810"/>
                    <a:pt x="1384300" y="1423670"/>
                  </a:cubicBezTo>
                  <a:cubicBezTo>
                    <a:pt x="1377950" y="1426210"/>
                    <a:pt x="1371600" y="1430020"/>
                    <a:pt x="1366520" y="1436370"/>
                  </a:cubicBezTo>
                  <a:cubicBezTo>
                    <a:pt x="1362710" y="1440180"/>
                    <a:pt x="1360170" y="1443990"/>
                    <a:pt x="1357630" y="1447800"/>
                  </a:cubicBezTo>
                  <a:cubicBezTo>
                    <a:pt x="1214120" y="1569720"/>
                    <a:pt x="1027430" y="1644650"/>
                    <a:pt x="824230" y="1644650"/>
                  </a:cubicBezTo>
                  <a:cubicBezTo>
                    <a:pt x="369570" y="1644650"/>
                    <a:pt x="0" y="1276350"/>
                    <a:pt x="0" y="822960"/>
                  </a:cubicBez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0F0CAF0A-C5D0-847D-0B73-F33F3F67C5C9}"/>
                </a:ext>
              </a:extLst>
            </p:cNvPr>
            <p:cNvSpPr/>
            <p:nvPr/>
          </p:nvSpPr>
          <p:spPr>
            <a:xfrm>
              <a:off x="1826260" y="1827530"/>
              <a:ext cx="2644140" cy="2644140"/>
            </a:xfrm>
            <a:custGeom>
              <a:avLst/>
              <a:gdLst/>
              <a:ahLst/>
              <a:cxnLst/>
              <a:rect l="l" t="t" r="r" b="b"/>
              <a:pathLst>
                <a:path w="2644140" h="2644140">
                  <a:moveTo>
                    <a:pt x="1322070" y="2644140"/>
                  </a:moveTo>
                  <a:cubicBezTo>
                    <a:pt x="593090" y="2644140"/>
                    <a:pt x="0" y="2051050"/>
                    <a:pt x="0" y="1322070"/>
                  </a:cubicBezTo>
                  <a:cubicBezTo>
                    <a:pt x="0" y="593090"/>
                    <a:pt x="593090" y="0"/>
                    <a:pt x="1322070" y="0"/>
                  </a:cubicBezTo>
                  <a:cubicBezTo>
                    <a:pt x="2051050" y="0"/>
                    <a:pt x="2644140" y="593090"/>
                    <a:pt x="2644140" y="1322070"/>
                  </a:cubicBezTo>
                  <a:cubicBezTo>
                    <a:pt x="2644140" y="2051050"/>
                    <a:pt x="2052320" y="2644140"/>
                    <a:pt x="1322070" y="2644140"/>
                  </a:cubicBez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42EF949A-0EB5-F784-B7C9-35279599178C}"/>
              </a:ext>
            </a:extLst>
          </p:cNvPr>
          <p:cNvSpPr txBox="1"/>
          <p:nvPr/>
        </p:nvSpPr>
        <p:spPr>
          <a:xfrm>
            <a:off x="989137" y="4377454"/>
            <a:ext cx="11738264" cy="27197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3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3"/>
                <a:ea typeface="Inter 3"/>
                <a:cs typeface="Inter 3"/>
                <a:sym typeface="Inter 3"/>
              </a:rPr>
              <a:t>Dr Robyn Burton, Senior Research Fellow International Alcohol Policy and Co-Director of the WHO Collaborating Centre on Alcohol Policy and Public Health Research, University of Stirling </a:t>
            </a:r>
            <a:endParaRPr kumimoji="0" lang="en-US" sz="522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3"/>
              <a:ea typeface="Inter 3"/>
              <a:cs typeface="Inter 3"/>
              <a:sym typeface="Inter 3"/>
            </a:endParaRPr>
          </a:p>
        </p:txBody>
      </p:sp>
    </p:spTree>
    <p:extLst>
      <p:ext uri="{BB962C8B-B14F-4D97-AF65-F5344CB8AC3E}">
        <p14:creationId xmlns:p14="http://schemas.microsoft.com/office/powerpoint/2010/main" val="3297282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18205-22AB-8F1F-D391-CB65D6A61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6EF26529-F91B-C91D-131A-FAA742C20D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2"/>
            <a:ext cx="8050847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02F603A-1277-559C-40E7-3FF4AD861E9E}"/>
              </a:ext>
            </a:extLst>
          </p:cNvPr>
          <p:cNvSpPr txBox="1"/>
          <p:nvPr/>
        </p:nvSpPr>
        <p:spPr>
          <a:xfrm>
            <a:off x="952199" y="802946"/>
            <a:ext cx="15896658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ts val="8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Inter 1"/>
                <a:sym typeface="Inter 1"/>
              </a:rPr>
              <a:t>Overlap of risk factors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0652ACD-3821-37CF-48A5-D055676E02F1}"/>
              </a:ext>
            </a:extLst>
          </p:cNvPr>
          <p:cNvSpPr txBox="1">
            <a:spLocks/>
          </p:cNvSpPr>
          <p:nvPr/>
        </p:nvSpPr>
        <p:spPr>
          <a:xfrm>
            <a:off x="952199" y="2551212"/>
            <a:ext cx="14888546" cy="5589168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17" marR="0" lvl="0" indent="-342917" algn="l" defTabSz="9144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99B6DB20-277E-AA5B-1C4C-BF62A3539378}"/>
              </a:ext>
            </a:extLst>
          </p:cNvPr>
          <p:cNvSpPr/>
          <p:nvPr/>
        </p:nvSpPr>
        <p:spPr>
          <a:xfrm flipH="1">
            <a:off x="-113754" y="9253006"/>
            <a:ext cx="18745362" cy="1058120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D764DB-E68C-BDB9-62EA-FAD62D950E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2114837"/>
            <a:ext cx="12092474" cy="65814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7628BF-3735-CEAF-4094-56941BBFD4C4}"/>
              </a:ext>
            </a:extLst>
          </p:cNvPr>
          <p:cNvSpPr txBox="1"/>
          <p:nvPr/>
        </p:nvSpPr>
        <p:spPr>
          <a:xfrm>
            <a:off x="3467727" y="8604877"/>
            <a:ext cx="1158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ASH analysis of 2021 Health Survey for England 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187F67-FBDD-514F-7B29-A3B7A41AF75D}"/>
              </a:ext>
            </a:extLst>
          </p:cNvPr>
          <p:cNvSpPr txBox="1"/>
          <p:nvPr/>
        </p:nvSpPr>
        <p:spPr>
          <a:xfrm>
            <a:off x="8584247" y="2220624"/>
            <a:ext cx="8941753" cy="5412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22% of adults have 1+ risk, </a:t>
            </a:r>
            <a:r>
              <a:rPr kumimoji="0" lang="en-GB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eqv</a:t>
            </a:r>
            <a:r>
              <a:rPr kumimoji="0" lang="en-GB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. </a:t>
            </a:r>
            <a:r>
              <a:rPr lang="en-GB" sz="3600" kern="100" dirty="0">
                <a:solidFill>
                  <a:prstClr val="black"/>
                </a:solidFill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t</a:t>
            </a:r>
            <a:r>
              <a:rPr kumimoji="0" lang="en-GB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o 10 million adults</a:t>
            </a:r>
          </a:p>
          <a:p>
            <a:pPr marL="0" marR="0" lvl="0" indent="0" algn="l" defTabSz="91444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3" panose="020B0604020202020204" charset="0"/>
              <a:ea typeface="Inter 3" panose="020B0604020202020204" charset="0"/>
              <a:cs typeface="Times New Roman" panose="02020603050405020304" pitchFamily="18" charset="0"/>
            </a:endParaRPr>
          </a:p>
          <a:p>
            <a:pPr marL="0" marR="0" lvl="0" indent="0" algn="l" defTabSz="91444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5.6m alcohol + excess weight</a:t>
            </a:r>
          </a:p>
          <a:p>
            <a:pPr marL="0" marR="0" lvl="0" indent="0" algn="l" defTabSz="91444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2.5m excess weight + smoking</a:t>
            </a:r>
          </a:p>
          <a:p>
            <a:pPr marL="0" marR="0" lvl="0" indent="0" algn="l" defTabSz="91444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0.6m alcohol + smoking</a:t>
            </a:r>
          </a:p>
          <a:p>
            <a:pPr marL="0" marR="0" lvl="0" indent="0" algn="l" defTabSz="91444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3" panose="020B0604020202020204" charset="0"/>
              <a:ea typeface="Inter 3" panose="020B0604020202020204" charset="0"/>
              <a:cs typeface="Times New Roman" panose="02020603050405020304" pitchFamily="18" charset="0"/>
            </a:endParaRPr>
          </a:p>
          <a:p>
            <a:pPr marL="571529" marR="0" lvl="0" indent="-571529" algn="l" defTabSz="91444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3" panose="020B0604020202020204" charset="0"/>
              <a:ea typeface="Inter 3" panose="020B060402020202020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325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5B91E-D45D-3DD3-AEAC-A677D4EC3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1E498234-5E74-CA94-0C05-8430419CE4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2"/>
            <a:ext cx="8050847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B02B4642-9FDA-3173-50D7-56BF66F82B3C}"/>
              </a:ext>
            </a:extLst>
          </p:cNvPr>
          <p:cNvSpPr txBox="1"/>
          <p:nvPr/>
        </p:nvSpPr>
        <p:spPr>
          <a:xfrm>
            <a:off x="952199" y="802946"/>
            <a:ext cx="15896658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ts val="8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Inter 1"/>
                <a:sym typeface="Inter 1"/>
              </a:rPr>
              <a:t>Clustering of multiple risks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C7DDE0-346A-8354-1AE5-9E9CB64D826A}"/>
              </a:ext>
            </a:extLst>
          </p:cNvPr>
          <p:cNvSpPr txBox="1">
            <a:spLocks/>
          </p:cNvSpPr>
          <p:nvPr/>
        </p:nvSpPr>
        <p:spPr>
          <a:xfrm>
            <a:off x="952199" y="2551212"/>
            <a:ext cx="14888546" cy="5589168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17" marR="0" lvl="0" indent="-342917" algn="l" defTabSz="9144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DC736BC7-BA7A-0A9A-3ADB-3AF755CE0DA3}"/>
              </a:ext>
            </a:extLst>
          </p:cNvPr>
          <p:cNvSpPr/>
          <p:nvPr/>
        </p:nvSpPr>
        <p:spPr>
          <a:xfrm flipH="1">
            <a:off x="-113754" y="9253006"/>
            <a:ext cx="18745362" cy="1058120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3DC7C2-E26E-5EAB-7EBB-87D8AE3923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199" y="2341406"/>
            <a:ext cx="11428434" cy="55891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6757D4-21E8-6D93-6B12-5C003049D01B}"/>
              </a:ext>
            </a:extLst>
          </p:cNvPr>
          <p:cNvSpPr txBox="1"/>
          <p:nvPr/>
        </p:nvSpPr>
        <p:spPr>
          <a:xfrm>
            <a:off x="985869" y="7988223"/>
            <a:ext cx="3147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 and sex adjusted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D05B75-5437-BF48-96B7-519577E75851}"/>
              </a:ext>
            </a:extLst>
          </p:cNvPr>
          <p:cNvSpPr txBox="1"/>
          <p:nvPr/>
        </p:nvSpPr>
        <p:spPr>
          <a:xfrm>
            <a:off x="361736" y="9320401"/>
            <a:ext cx="15378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Burton et al (2023) The prevalence and clustering of alcohol consumption, gambling, smoking, and excess weight in an English population. </a:t>
            </a:r>
            <a:r>
              <a:rPr kumimoji="0" lang="en-GB" sz="27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Preventive Medicine 175 : 107683</a:t>
            </a:r>
            <a:endParaRPr kumimoji="0" lang="en-GB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197E18-61AF-54D7-8DE9-6130A84C2E2F}"/>
              </a:ext>
            </a:extLst>
          </p:cNvPr>
          <p:cNvSpPr txBox="1"/>
          <p:nvPr/>
        </p:nvSpPr>
        <p:spPr>
          <a:xfrm>
            <a:off x="12649200" y="2483817"/>
            <a:ext cx="5334000" cy="4547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Odds of 2+ risks: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Highest among people 45-64 years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Increased with increasing deprivation (IMD quintile, highest level of qualification, unemployment)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Stronger associations in men than women</a:t>
            </a:r>
          </a:p>
        </p:txBody>
      </p:sp>
    </p:spTree>
    <p:extLst>
      <p:ext uri="{BB962C8B-B14F-4D97-AF65-F5344CB8AC3E}">
        <p14:creationId xmlns:p14="http://schemas.microsoft.com/office/powerpoint/2010/main" val="2933786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4CC06-4002-8FCA-2751-678B9008F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92FBF16D-3F2E-AB67-EA1F-8A2718B710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2"/>
            <a:ext cx="8050847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BD21259F-A468-9A60-B778-A830A61E9C34}"/>
              </a:ext>
            </a:extLst>
          </p:cNvPr>
          <p:cNvSpPr txBox="1"/>
          <p:nvPr/>
        </p:nvSpPr>
        <p:spPr>
          <a:xfrm>
            <a:off x="1195671" y="515256"/>
            <a:ext cx="1589665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Inter 1"/>
                <a:sym typeface="Inter 1"/>
              </a:rPr>
              <a:t>The combined effect of smoking and alcohol on head and neck cancers is 3.8 times greater than the additive effect of each exposure on its own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1"/>
              <a:ea typeface="Inter 1"/>
              <a:cs typeface="Inter 1"/>
              <a:sym typeface="Inter 1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F98920D-1AEB-F473-E819-5028B790D8B4}"/>
              </a:ext>
            </a:extLst>
          </p:cNvPr>
          <p:cNvSpPr txBox="1">
            <a:spLocks/>
          </p:cNvSpPr>
          <p:nvPr/>
        </p:nvSpPr>
        <p:spPr>
          <a:xfrm>
            <a:off x="952199" y="2551212"/>
            <a:ext cx="14888546" cy="5589168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17" marR="0" lvl="0" indent="-342917" algn="l" defTabSz="9144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4F4F19A1-9D57-EE1F-8F82-76B5DFCD57DD}"/>
              </a:ext>
            </a:extLst>
          </p:cNvPr>
          <p:cNvSpPr/>
          <p:nvPr/>
        </p:nvSpPr>
        <p:spPr>
          <a:xfrm flipH="1">
            <a:off x="-113754" y="9253006"/>
            <a:ext cx="18745362" cy="1058120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graph of a person with blue bars&#10;&#10;Description automatically generated with medium confidence">
            <a:extLst>
              <a:ext uri="{FF2B5EF4-FFF2-40B4-BE49-F238E27FC236}">
                <a16:creationId xmlns:a16="http://schemas.microsoft.com/office/drawing/2014/main" id="{23B9F400-7527-59A8-11CD-0BC936C0E5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0" y="2644636"/>
            <a:ext cx="9323798" cy="6503348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4FD4A7-F2B9-0EAB-9731-21212FB06E8A}"/>
              </a:ext>
            </a:extLst>
          </p:cNvPr>
          <p:cNvSpPr txBox="1"/>
          <p:nvPr/>
        </p:nvSpPr>
        <p:spPr>
          <a:xfrm>
            <a:off x="1515373" y="2644636"/>
            <a:ext cx="686570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(n=138,130)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4A01A5-62F1-EC18-1C5A-C79F19E6D654}"/>
              </a:ext>
            </a:extLst>
          </p:cNvPr>
          <p:cNvSpPr txBox="1"/>
          <p:nvPr/>
        </p:nvSpPr>
        <p:spPr>
          <a:xfrm>
            <a:off x="361736" y="9320401"/>
            <a:ext cx="15378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Burton et al (2023) The prevalence and clustering of alcohol consumption, gambling, smoking, and excess weight in an English population. </a:t>
            </a:r>
            <a:r>
              <a:rPr kumimoji="0" lang="en-GB" sz="27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Preventive Medicine 175 : 107683</a:t>
            </a:r>
            <a:endParaRPr kumimoji="0" lang="en-GB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76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C971C-F286-53E5-31F0-C9DA500D5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7C9CFE0A-BC76-2777-C72E-7D43A3B13EE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2"/>
            <a:ext cx="8050847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B7FA9EF-0499-3F3F-C379-6A27EF892B79}"/>
              </a:ext>
            </a:extLst>
          </p:cNvPr>
          <p:cNvSpPr txBox="1"/>
          <p:nvPr/>
        </p:nvSpPr>
        <p:spPr>
          <a:xfrm>
            <a:off x="1195671" y="515256"/>
            <a:ext cx="1589665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Inter 1"/>
                <a:sym typeface="Inter 1"/>
              </a:rPr>
              <a:t>The combined effect of alcohol and excess weight on liver disease was 1.6 times greater than the additive effect of each exposure on its own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1"/>
              <a:ea typeface="Inter 1"/>
              <a:cs typeface="Inter 1"/>
              <a:sym typeface="Inter 1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121DED-C1B3-A668-5056-5288E75977C4}"/>
              </a:ext>
            </a:extLst>
          </p:cNvPr>
          <p:cNvSpPr txBox="1">
            <a:spLocks/>
          </p:cNvSpPr>
          <p:nvPr/>
        </p:nvSpPr>
        <p:spPr>
          <a:xfrm>
            <a:off x="952199" y="2551212"/>
            <a:ext cx="14888546" cy="5589168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17" marR="0" lvl="0" indent="-342917" algn="l" defTabSz="9144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0C53357B-D634-8875-428E-FE6426D17BBA}"/>
              </a:ext>
            </a:extLst>
          </p:cNvPr>
          <p:cNvSpPr/>
          <p:nvPr/>
        </p:nvSpPr>
        <p:spPr>
          <a:xfrm flipH="1">
            <a:off x="-113754" y="9253006"/>
            <a:ext cx="18745362" cy="1058120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17AF6F-5E9A-20D3-0BBE-0E2A87D93499}"/>
              </a:ext>
            </a:extLst>
          </p:cNvPr>
          <p:cNvSpPr txBox="1"/>
          <p:nvPr/>
        </p:nvSpPr>
        <p:spPr>
          <a:xfrm>
            <a:off x="361736" y="9320401"/>
            <a:ext cx="15378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Burton et al (2023) The prevalence and clustering of alcohol consumption, gambling, smoking, and excess weight in an English population. </a:t>
            </a:r>
            <a:r>
              <a:rPr kumimoji="0" lang="en-GB" sz="27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Preventive Medicine 175 : 107683</a:t>
            </a:r>
            <a:endParaRPr kumimoji="0" lang="en-GB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D0273F-443E-2ADF-97DF-CCE398B75F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3989" y="2361915"/>
            <a:ext cx="7938494" cy="67902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CEFB1C-1F9B-0BC0-872C-2923506EFDCC}"/>
              </a:ext>
            </a:extLst>
          </p:cNvPr>
          <p:cNvSpPr txBox="1"/>
          <p:nvPr/>
        </p:nvSpPr>
        <p:spPr>
          <a:xfrm>
            <a:off x="2438395" y="2418414"/>
            <a:ext cx="686570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(n=2,603,939)</a:t>
            </a:r>
          </a:p>
        </p:txBody>
      </p:sp>
    </p:spTree>
    <p:extLst>
      <p:ext uri="{BB962C8B-B14F-4D97-AF65-F5344CB8AC3E}">
        <p14:creationId xmlns:p14="http://schemas.microsoft.com/office/powerpoint/2010/main" val="315119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197AC-0E21-DE4B-A5B9-96C8CA866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4BCD10BC-CDEC-0B9D-8668-BF9DB9904D2C}"/>
              </a:ext>
            </a:extLst>
          </p:cNvPr>
          <p:cNvSpPr/>
          <p:nvPr/>
        </p:nvSpPr>
        <p:spPr>
          <a:xfrm rot="-5400000">
            <a:off x="11506817" y="3197291"/>
            <a:ext cx="10893561" cy="4497606"/>
          </a:xfrm>
          <a:custGeom>
            <a:avLst/>
            <a:gdLst/>
            <a:ahLst/>
            <a:cxnLst/>
            <a:rect l="l" t="t" r="r" b="b"/>
            <a:pathLst>
              <a:path w="10893561" h="12299883">
                <a:moveTo>
                  <a:pt x="0" y="0"/>
                </a:moveTo>
                <a:lnTo>
                  <a:pt x="10893561" y="0"/>
                </a:lnTo>
                <a:lnTo>
                  <a:pt x="10893561" y="12299883"/>
                </a:lnTo>
                <a:lnTo>
                  <a:pt x="0" y="122998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290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3CCC45F-F2EB-9BEC-37FA-D0DA061F57A3}"/>
              </a:ext>
            </a:extLst>
          </p:cNvPr>
          <p:cNvSpPr txBox="1"/>
          <p:nvPr/>
        </p:nvSpPr>
        <p:spPr>
          <a:xfrm>
            <a:off x="1198760" y="2519975"/>
            <a:ext cx="11482627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0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9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Inter 1"/>
                <a:sym typeface="Inter 1"/>
              </a:rPr>
              <a:t>What is the role of local authorities?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48559286-5E27-7813-937D-101A3809548C}"/>
              </a:ext>
            </a:extLst>
          </p:cNvPr>
          <p:cNvGrpSpPr>
            <a:grpSpLocks noChangeAspect="1"/>
          </p:cNvGrpSpPr>
          <p:nvPr/>
        </p:nvGrpSpPr>
        <p:grpSpPr>
          <a:xfrm>
            <a:off x="12167818" y="1515371"/>
            <a:ext cx="5729234" cy="7861447"/>
            <a:chOff x="0" y="0"/>
            <a:chExt cx="4589780" cy="629793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D784DC7-6F27-633C-8172-39715CE5725C}"/>
                </a:ext>
              </a:extLst>
            </p:cNvPr>
            <p:cNvSpPr/>
            <p:nvPr/>
          </p:nvSpPr>
          <p:spPr>
            <a:xfrm>
              <a:off x="0" y="0"/>
              <a:ext cx="4591050" cy="6297930"/>
            </a:xfrm>
            <a:custGeom>
              <a:avLst/>
              <a:gdLst/>
              <a:ahLst/>
              <a:cxnLst/>
              <a:rect l="l" t="t" r="r" b="b"/>
              <a:pathLst>
                <a:path w="4591050" h="6297930">
                  <a:moveTo>
                    <a:pt x="3148330" y="1708150"/>
                  </a:moveTo>
                  <a:cubicBezTo>
                    <a:pt x="2754630" y="1708150"/>
                    <a:pt x="2396490" y="1866900"/>
                    <a:pt x="2136140" y="2124710"/>
                  </a:cubicBezTo>
                  <a:lnTo>
                    <a:pt x="1611630" y="1600200"/>
                  </a:lnTo>
                  <a:cubicBezTo>
                    <a:pt x="1778000" y="1430020"/>
                    <a:pt x="1882140" y="1197610"/>
                    <a:pt x="1882140" y="941070"/>
                  </a:cubicBezTo>
                  <a:cubicBezTo>
                    <a:pt x="1882140" y="421640"/>
                    <a:pt x="1459230" y="0"/>
                    <a:pt x="941070" y="0"/>
                  </a:cubicBezTo>
                  <a:cubicBezTo>
                    <a:pt x="422910" y="0"/>
                    <a:pt x="0" y="421640"/>
                    <a:pt x="0" y="941070"/>
                  </a:cubicBezTo>
                  <a:cubicBezTo>
                    <a:pt x="0" y="1459230"/>
                    <a:pt x="421640" y="1882140"/>
                    <a:pt x="941070" y="1882140"/>
                  </a:cubicBezTo>
                  <a:cubicBezTo>
                    <a:pt x="1160780" y="1882140"/>
                    <a:pt x="1362710" y="1805940"/>
                    <a:pt x="1524000" y="1678940"/>
                  </a:cubicBezTo>
                  <a:lnTo>
                    <a:pt x="2056130" y="2211070"/>
                  </a:lnTo>
                  <a:cubicBezTo>
                    <a:pt x="1838960" y="2463800"/>
                    <a:pt x="1708150" y="2791460"/>
                    <a:pt x="1708150" y="3148330"/>
                  </a:cubicBezTo>
                  <a:cubicBezTo>
                    <a:pt x="1708150" y="3549650"/>
                    <a:pt x="1873250" y="3914140"/>
                    <a:pt x="2139950" y="4175760"/>
                  </a:cubicBezTo>
                  <a:lnTo>
                    <a:pt x="1614170" y="4701540"/>
                  </a:lnTo>
                  <a:cubicBezTo>
                    <a:pt x="1442720" y="4526280"/>
                    <a:pt x="1203960" y="4417060"/>
                    <a:pt x="941070" y="4417060"/>
                  </a:cubicBezTo>
                  <a:cubicBezTo>
                    <a:pt x="421640" y="4415790"/>
                    <a:pt x="0" y="4838700"/>
                    <a:pt x="0" y="5356860"/>
                  </a:cubicBezTo>
                  <a:cubicBezTo>
                    <a:pt x="0" y="5875020"/>
                    <a:pt x="421640" y="6297930"/>
                    <a:pt x="941070" y="6297930"/>
                  </a:cubicBezTo>
                  <a:cubicBezTo>
                    <a:pt x="1459230" y="6297930"/>
                    <a:pt x="1882140" y="5876290"/>
                    <a:pt x="1882140" y="5356860"/>
                  </a:cubicBezTo>
                  <a:cubicBezTo>
                    <a:pt x="1882140" y="5144770"/>
                    <a:pt x="1811020" y="4947920"/>
                    <a:pt x="1692910" y="4790440"/>
                  </a:cubicBezTo>
                  <a:lnTo>
                    <a:pt x="2228850" y="4254500"/>
                  </a:lnTo>
                  <a:cubicBezTo>
                    <a:pt x="2479040" y="4462780"/>
                    <a:pt x="2800350" y="4588509"/>
                    <a:pt x="3150870" y="4588509"/>
                  </a:cubicBezTo>
                  <a:cubicBezTo>
                    <a:pt x="3945890" y="4588509"/>
                    <a:pt x="4591050" y="3942080"/>
                    <a:pt x="4591050" y="3148330"/>
                  </a:cubicBezTo>
                  <a:cubicBezTo>
                    <a:pt x="4589780" y="2354580"/>
                    <a:pt x="3943350" y="1708150"/>
                    <a:pt x="3148330" y="1708150"/>
                  </a:cubicBezTo>
                  <a:close/>
                </a:path>
              </a:pathLst>
            </a:custGeom>
            <a:solidFill>
              <a:srgbClr val="94044E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B653C5B5-D563-64D7-028E-1BDB0EA1890F}"/>
                </a:ext>
              </a:extLst>
            </p:cNvPr>
            <p:cNvSpPr/>
            <p:nvPr/>
          </p:nvSpPr>
          <p:spPr>
            <a:xfrm>
              <a:off x="118110" y="4533900"/>
              <a:ext cx="1645920" cy="1645920"/>
            </a:xfrm>
            <a:custGeom>
              <a:avLst/>
              <a:gdLst/>
              <a:ahLst/>
              <a:cxnLst/>
              <a:rect l="l" t="t" r="r" b="b"/>
              <a:pathLst>
                <a:path w="1645920" h="1645920">
                  <a:moveTo>
                    <a:pt x="822960" y="1645920"/>
                  </a:moveTo>
                  <a:cubicBezTo>
                    <a:pt x="369570" y="1645920"/>
                    <a:pt x="0" y="1277620"/>
                    <a:pt x="0" y="822960"/>
                  </a:cubicBezTo>
                  <a:cubicBezTo>
                    <a:pt x="0" y="368300"/>
                    <a:pt x="368300" y="0"/>
                    <a:pt x="822960" y="0"/>
                  </a:cubicBezTo>
                  <a:cubicBezTo>
                    <a:pt x="1276350" y="0"/>
                    <a:pt x="1645920" y="368300"/>
                    <a:pt x="1645920" y="822960"/>
                  </a:cubicBezTo>
                  <a:cubicBezTo>
                    <a:pt x="1645920" y="1277620"/>
                    <a:pt x="1276350" y="1645920"/>
                    <a:pt x="822960" y="1645920"/>
                  </a:cubicBez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ABA3499D-1CA9-C95D-BFEE-F8130169D078}"/>
                </a:ext>
              </a:extLst>
            </p:cNvPr>
            <p:cNvSpPr/>
            <p:nvPr/>
          </p:nvSpPr>
          <p:spPr>
            <a:xfrm>
              <a:off x="118110" y="118110"/>
              <a:ext cx="1645920" cy="1644650"/>
            </a:xfrm>
            <a:custGeom>
              <a:avLst/>
              <a:gdLst/>
              <a:ahLst/>
              <a:cxnLst/>
              <a:rect l="l" t="t" r="r" b="b"/>
              <a:pathLst>
                <a:path w="1645920" h="1644650">
                  <a:moveTo>
                    <a:pt x="0" y="822960"/>
                  </a:moveTo>
                  <a:cubicBezTo>
                    <a:pt x="0" y="369570"/>
                    <a:pt x="368300" y="0"/>
                    <a:pt x="822960" y="0"/>
                  </a:cubicBezTo>
                  <a:cubicBezTo>
                    <a:pt x="1276350" y="0"/>
                    <a:pt x="1645920" y="368300"/>
                    <a:pt x="1645920" y="822960"/>
                  </a:cubicBezTo>
                  <a:cubicBezTo>
                    <a:pt x="1645920" y="1060450"/>
                    <a:pt x="1544320" y="1273810"/>
                    <a:pt x="1384300" y="1423670"/>
                  </a:cubicBezTo>
                  <a:cubicBezTo>
                    <a:pt x="1377950" y="1426210"/>
                    <a:pt x="1371600" y="1430020"/>
                    <a:pt x="1366520" y="1436370"/>
                  </a:cubicBezTo>
                  <a:cubicBezTo>
                    <a:pt x="1362710" y="1440180"/>
                    <a:pt x="1360170" y="1443990"/>
                    <a:pt x="1357630" y="1447800"/>
                  </a:cubicBezTo>
                  <a:cubicBezTo>
                    <a:pt x="1214120" y="1569720"/>
                    <a:pt x="1027430" y="1644650"/>
                    <a:pt x="824230" y="1644650"/>
                  </a:cubicBezTo>
                  <a:cubicBezTo>
                    <a:pt x="369570" y="1644650"/>
                    <a:pt x="0" y="1276350"/>
                    <a:pt x="0" y="822960"/>
                  </a:cubicBez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91B047E-6A9E-0066-1B27-96550D975347}"/>
                </a:ext>
              </a:extLst>
            </p:cNvPr>
            <p:cNvSpPr/>
            <p:nvPr/>
          </p:nvSpPr>
          <p:spPr>
            <a:xfrm>
              <a:off x="1826260" y="1827530"/>
              <a:ext cx="2644140" cy="2644140"/>
            </a:xfrm>
            <a:custGeom>
              <a:avLst/>
              <a:gdLst/>
              <a:ahLst/>
              <a:cxnLst/>
              <a:rect l="l" t="t" r="r" b="b"/>
              <a:pathLst>
                <a:path w="2644140" h="2644140">
                  <a:moveTo>
                    <a:pt x="1322070" y="2644140"/>
                  </a:moveTo>
                  <a:cubicBezTo>
                    <a:pt x="593090" y="2644140"/>
                    <a:pt x="0" y="2051050"/>
                    <a:pt x="0" y="1322070"/>
                  </a:cubicBezTo>
                  <a:cubicBezTo>
                    <a:pt x="0" y="593090"/>
                    <a:pt x="593090" y="0"/>
                    <a:pt x="1322070" y="0"/>
                  </a:cubicBezTo>
                  <a:cubicBezTo>
                    <a:pt x="2051050" y="0"/>
                    <a:pt x="2644140" y="593090"/>
                    <a:pt x="2644140" y="1322070"/>
                  </a:cubicBezTo>
                  <a:cubicBezTo>
                    <a:pt x="2644140" y="2051050"/>
                    <a:pt x="2052320" y="2644140"/>
                    <a:pt x="1322070" y="2644140"/>
                  </a:cubicBez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F9FB6897-E085-9D0B-4248-10AE4CF9D869}"/>
              </a:ext>
            </a:extLst>
          </p:cNvPr>
          <p:cNvSpPr txBox="1"/>
          <p:nvPr/>
        </p:nvSpPr>
        <p:spPr>
          <a:xfrm>
            <a:off x="943123" y="4991433"/>
            <a:ext cx="11738264" cy="1334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3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3"/>
                <a:ea typeface="Inter 3"/>
                <a:cs typeface="Inter 3"/>
                <a:sym typeface="Inter 3"/>
              </a:rPr>
              <a:t>Jilla Burgess-Allen, Director of Public Health, Stockport Metropolitan Borough Council</a:t>
            </a:r>
          </a:p>
        </p:txBody>
      </p:sp>
    </p:spTree>
    <p:extLst>
      <p:ext uri="{BB962C8B-B14F-4D97-AF65-F5344CB8AC3E}">
        <p14:creationId xmlns:p14="http://schemas.microsoft.com/office/powerpoint/2010/main" val="653544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4C5ED-E1A6-331F-EA38-47DF52A7C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2018B1F3-0A22-18C4-E235-FF78E3AD46E3}"/>
              </a:ext>
            </a:extLst>
          </p:cNvPr>
          <p:cNvSpPr/>
          <p:nvPr/>
        </p:nvSpPr>
        <p:spPr>
          <a:xfrm flipH="1">
            <a:off x="-113754" y="9253005"/>
            <a:ext cx="18745362" cy="1058119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27147075-84C7-3A7B-2B4C-2DCA7324DA3E}"/>
              </a:ext>
            </a:extLst>
          </p:cNvPr>
          <p:cNvSpPr txBox="1"/>
          <p:nvPr/>
        </p:nvSpPr>
        <p:spPr>
          <a:xfrm>
            <a:off x="228600" y="386152"/>
            <a:ext cx="192405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Inter 1"/>
                <a:sym typeface="Inter 1"/>
              </a:rPr>
              <a:t>What is the role of local authorities?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24833DDE-B3F5-3C7A-FDF3-A31F79672A32}"/>
              </a:ext>
            </a:extLst>
          </p:cNvPr>
          <p:cNvSpPr/>
          <p:nvPr/>
        </p:nvSpPr>
        <p:spPr>
          <a:xfrm>
            <a:off x="0" y="0"/>
            <a:ext cx="8050846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C2051DD7-0C77-F629-880F-0A7EF15DF9F7}"/>
              </a:ext>
            </a:extLst>
          </p:cNvPr>
          <p:cNvSpPr txBox="1"/>
          <p:nvPr/>
        </p:nvSpPr>
        <p:spPr>
          <a:xfrm>
            <a:off x="590550" y="2455919"/>
            <a:ext cx="9239250" cy="6337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955"/>
              </a:lnSpc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rgbClr val="000000"/>
                </a:solidFill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Harnessing power of communities and place</a:t>
            </a:r>
          </a:p>
          <a:p>
            <a:pPr marL="457200" marR="0" lvl="0" indent="-457200" algn="l" defTabSz="914400" rtl="0" eaLnBrk="1" fontAlgn="auto" latinLnBrk="0" hangingPunct="1">
              <a:lnSpc>
                <a:spcPts val="4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Relevant levers such as planning and licensing powers to shape the environment for residents</a:t>
            </a:r>
          </a:p>
          <a:p>
            <a:pPr marL="457200" marR="0" lvl="0" indent="-457200" algn="l" defTabSz="914400" rtl="0" eaLnBrk="1" fontAlgn="auto" latinLnBrk="0" hangingPunct="1">
              <a:lnSpc>
                <a:spcPts val="4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Connecting in with combined authorities and other regional/supra-local partners</a:t>
            </a:r>
          </a:p>
          <a:p>
            <a:pPr marL="457200" marR="0" lvl="0" indent="-457200" algn="l" defTabSz="914400" rtl="0" eaLnBrk="1" fontAlgn="auto" latinLnBrk="0" hangingPunct="1">
              <a:lnSpc>
                <a:spcPts val="4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3" panose="020B0604020202020204" charset="0"/>
              <a:ea typeface="Inter 3" panose="020B0604020202020204" charset="0"/>
              <a:cs typeface="Inter 4"/>
              <a:sym typeface="Inter 4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4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3" panose="020B0604020202020204" charset="0"/>
              <a:ea typeface="Inter 3" panose="020B0604020202020204" charset="0"/>
              <a:cs typeface="Inter 4"/>
              <a:sym typeface="Inter 4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4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4"/>
              <a:ea typeface="Inter 4"/>
              <a:cs typeface="Inter 4"/>
              <a:sym typeface="Inter 4"/>
            </a:endParaRPr>
          </a:p>
        </p:txBody>
      </p:sp>
      <p:pic>
        <p:nvPicPr>
          <p:cNvPr id="5" name="Picture 4" descr="A group of people walking on a sidewalk&#10;&#10;AI-generated content may be incorrect.">
            <a:extLst>
              <a:ext uri="{FF2B5EF4-FFF2-40B4-BE49-F238E27FC236}">
                <a16:creationId xmlns:a16="http://schemas.microsoft.com/office/drawing/2014/main" id="{43917724-B050-D2C5-F5F8-6FD490B2E94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77599" y="2003410"/>
            <a:ext cx="5848763" cy="63404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E85EFC-66E9-EC3E-7B46-73845DECDDD8}"/>
              </a:ext>
            </a:extLst>
          </p:cNvPr>
          <p:cNvSpPr txBox="1"/>
          <p:nvPr/>
        </p:nvSpPr>
        <p:spPr>
          <a:xfrm>
            <a:off x="9977253" y="8613786"/>
            <a:ext cx="8298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© 2023. Provided by Impact on Urban Health licensed via a CC BY-NC-ND 4.0 license.</a:t>
            </a:r>
          </a:p>
        </p:txBody>
      </p:sp>
    </p:spTree>
    <p:extLst>
      <p:ext uri="{BB962C8B-B14F-4D97-AF65-F5344CB8AC3E}">
        <p14:creationId xmlns:p14="http://schemas.microsoft.com/office/powerpoint/2010/main" val="1785024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79690-F66C-8DE9-B411-A6877EFD3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2AD3E300-84B3-E922-33CC-EFCFB20B8536}"/>
              </a:ext>
            </a:extLst>
          </p:cNvPr>
          <p:cNvSpPr/>
          <p:nvPr/>
        </p:nvSpPr>
        <p:spPr>
          <a:xfrm flipH="1">
            <a:off x="-113754" y="9253005"/>
            <a:ext cx="18745362" cy="1058119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5939096-E7EC-5BEA-E5CD-E2F6243F23D8}"/>
              </a:ext>
            </a:extLst>
          </p:cNvPr>
          <p:cNvSpPr txBox="1"/>
          <p:nvPr/>
        </p:nvSpPr>
        <p:spPr>
          <a:xfrm>
            <a:off x="723900" y="386152"/>
            <a:ext cx="192405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Inter 1"/>
                <a:sym typeface="Inter 1"/>
              </a:rPr>
              <a:t>Advocacy and trailblazing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E58EABB2-813D-3BFD-C23B-1F8325DF77EE}"/>
              </a:ext>
            </a:extLst>
          </p:cNvPr>
          <p:cNvSpPr/>
          <p:nvPr/>
        </p:nvSpPr>
        <p:spPr>
          <a:xfrm>
            <a:off x="0" y="0"/>
            <a:ext cx="8050846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0D10745B-D1AF-0A2A-F8ED-289A1AC93A55}"/>
              </a:ext>
            </a:extLst>
          </p:cNvPr>
          <p:cNvSpPr txBox="1"/>
          <p:nvPr/>
        </p:nvSpPr>
        <p:spPr>
          <a:xfrm>
            <a:off x="590550" y="2455919"/>
            <a:ext cx="9239250" cy="5696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ts val="4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Important trailblazing and advocacy roles</a:t>
            </a:r>
          </a:p>
          <a:p>
            <a:pPr marL="914400" lvl="1" indent="-457200">
              <a:lnSpc>
                <a:spcPts val="4955"/>
              </a:lnSpc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rgbClr val="000000"/>
                </a:solidFill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Liverpool going smokefree ahead of national legislation</a:t>
            </a:r>
          </a:p>
          <a:p>
            <a:pPr marL="914400" lvl="1" indent="-457200">
              <a:lnSpc>
                <a:spcPts val="4955"/>
              </a:lnSpc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rgbClr val="000000"/>
                </a:solidFill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A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dvertising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 bans</a:t>
            </a:r>
          </a:p>
          <a:p>
            <a:pPr marL="914400" lvl="1" indent="-457200">
              <a:lnSpc>
                <a:spcPts val="4955"/>
              </a:lnSpc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rgbClr val="000000"/>
                </a:solidFill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M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inimum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 unit pricing advocacy</a:t>
            </a:r>
          </a:p>
          <a:p>
            <a:pPr marL="457200" marR="0" lvl="0" indent="-457200" algn="l" defTabSz="914400" rtl="0" eaLnBrk="1" fontAlgn="auto" latinLnBrk="0" hangingPunct="1">
              <a:lnSpc>
                <a:spcPts val="4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3" panose="020B0604020202020204" charset="0"/>
              <a:ea typeface="Inter 3" panose="020B0604020202020204" charset="0"/>
              <a:cs typeface="Inter 4"/>
              <a:sym typeface="Inter 4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4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3" panose="020B0604020202020204" charset="0"/>
              <a:ea typeface="Inter 3" panose="020B0604020202020204" charset="0"/>
              <a:cs typeface="Inter 4"/>
              <a:sym typeface="Inter 4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4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4"/>
              <a:ea typeface="Inter 4"/>
              <a:cs typeface="Inter 4"/>
              <a:sym typeface="Inter 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AE8631-E4D4-B78C-1992-45E90FEDE33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600" y="1984360"/>
            <a:ext cx="7367512" cy="72240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125B66-77FB-F123-EFD8-2719DC0311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4479" y="6637421"/>
            <a:ext cx="10630075" cy="232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53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27342-9F0D-41AA-D830-59C442E72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83F2DB3E-7D0F-5F44-957D-419A52DBD29B}"/>
              </a:ext>
            </a:extLst>
          </p:cNvPr>
          <p:cNvSpPr/>
          <p:nvPr/>
        </p:nvSpPr>
        <p:spPr>
          <a:xfrm flipH="1">
            <a:off x="-113754" y="9253005"/>
            <a:ext cx="18745362" cy="1058119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0806561B-7516-2A03-25EA-66D6BBB79638}"/>
              </a:ext>
            </a:extLst>
          </p:cNvPr>
          <p:cNvSpPr txBox="1"/>
          <p:nvPr/>
        </p:nvSpPr>
        <p:spPr>
          <a:xfrm>
            <a:off x="1028700" y="723900"/>
            <a:ext cx="16641117" cy="813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8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Inter 1"/>
                <a:sym typeface="Inter 1"/>
              </a:rPr>
              <a:t>Housekeeping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8F96CA8-B928-B3A9-8D31-E0496B11EA7F}"/>
              </a:ext>
            </a:extLst>
          </p:cNvPr>
          <p:cNvSpPr/>
          <p:nvPr/>
        </p:nvSpPr>
        <p:spPr>
          <a:xfrm>
            <a:off x="0" y="0"/>
            <a:ext cx="8050846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257D46-236A-F0DE-2AA0-482A18E2D60F}"/>
              </a:ext>
            </a:extLst>
          </p:cNvPr>
          <p:cNvSpPr txBox="1"/>
          <p:nvPr/>
        </p:nvSpPr>
        <p:spPr>
          <a:xfrm>
            <a:off x="609600" y="2552700"/>
            <a:ext cx="14291026" cy="4512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3600" kern="100" dirty="0">
                <a:solidFill>
                  <a:prstClr val="black"/>
                </a:solidFill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We encourage all attendees to submit questions and reflections in the meeting chat, to be discussed during the Q&amp;A session</a:t>
            </a: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3600" kern="100" dirty="0">
                <a:solidFill>
                  <a:prstClr val="black"/>
                </a:solidFill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This webinar is being recorded. The recording and slides will be shared online</a:t>
            </a: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3600" kern="100" dirty="0">
                <a:solidFill>
                  <a:prstClr val="black"/>
                </a:solidFill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If you have any issues, please post in the meeting chat</a:t>
            </a: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endParaRPr kumimoji="0" lang="en-GB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3" panose="020B0604020202020204" charset="0"/>
              <a:ea typeface="Inter 3" panose="020B060402020202020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842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1C683-630B-B6EE-5FE6-6FD2DEDA9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B5A9AF5F-F4C5-1BD0-BA97-0A7377B55660}"/>
              </a:ext>
            </a:extLst>
          </p:cNvPr>
          <p:cNvSpPr/>
          <p:nvPr/>
        </p:nvSpPr>
        <p:spPr>
          <a:xfrm rot="-5400000">
            <a:off x="11506817" y="3197291"/>
            <a:ext cx="10893561" cy="4497606"/>
          </a:xfrm>
          <a:custGeom>
            <a:avLst/>
            <a:gdLst/>
            <a:ahLst/>
            <a:cxnLst/>
            <a:rect l="l" t="t" r="r" b="b"/>
            <a:pathLst>
              <a:path w="10893561" h="12299883">
                <a:moveTo>
                  <a:pt x="0" y="0"/>
                </a:moveTo>
                <a:lnTo>
                  <a:pt x="10893561" y="0"/>
                </a:lnTo>
                <a:lnTo>
                  <a:pt x="10893561" y="12299883"/>
                </a:lnTo>
                <a:lnTo>
                  <a:pt x="0" y="122998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290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35C1F788-B67D-E494-A46F-9669FE5459E5}"/>
              </a:ext>
            </a:extLst>
          </p:cNvPr>
          <p:cNvSpPr txBox="1"/>
          <p:nvPr/>
        </p:nvSpPr>
        <p:spPr>
          <a:xfrm>
            <a:off x="1198760" y="2519975"/>
            <a:ext cx="11482627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0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9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Inter 1"/>
                <a:sym typeface="Inter 1"/>
              </a:rPr>
              <a:t>What is the role of regions/ICBs?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1E75CD5C-88D7-7999-432B-93F58E4A2DFB}"/>
              </a:ext>
            </a:extLst>
          </p:cNvPr>
          <p:cNvGrpSpPr>
            <a:grpSpLocks noChangeAspect="1"/>
          </p:cNvGrpSpPr>
          <p:nvPr/>
        </p:nvGrpSpPr>
        <p:grpSpPr>
          <a:xfrm>
            <a:off x="12167818" y="1515371"/>
            <a:ext cx="5729234" cy="7861447"/>
            <a:chOff x="0" y="0"/>
            <a:chExt cx="4589780" cy="629793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980D606-9F4C-B02C-12F0-4CEF6194EA03}"/>
                </a:ext>
              </a:extLst>
            </p:cNvPr>
            <p:cNvSpPr/>
            <p:nvPr/>
          </p:nvSpPr>
          <p:spPr>
            <a:xfrm>
              <a:off x="0" y="0"/>
              <a:ext cx="4591050" cy="6297930"/>
            </a:xfrm>
            <a:custGeom>
              <a:avLst/>
              <a:gdLst/>
              <a:ahLst/>
              <a:cxnLst/>
              <a:rect l="l" t="t" r="r" b="b"/>
              <a:pathLst>
                <a:path w="4591050" h="6297930">
                  <a:moveTo>
                    <a:pt x="3148330" y="1708150"/>
                  </a:moveTo>
                  <a:cubicBezTo>
                    <a:pt x="2754630" y="1708150"/>
                    <a:pt x="2396490" y="1866900"/>
                    <a:pt x="2136140" y="2124710"/>
                  </a:cubicBezTo>
                  <a:lnTo>
                    <a:pt x="1611630" y="1600200"/>
                  </a:lnTo>
                  <a:cubicBezTo>
                    <a:pt x="1778000" y="1430020"/>
                    <a:pt x="1882140" y="1197610"/>
                    <a:pt x="1882140" y="941070"/>
                  </a:cubicBezTo>
                  <a:cubicBezTo>
                    <a:pt x="1882140" y="421640"/>
                    <a:pt x="1459230" y="0"/>
                    <a:pt x="941070" y="0"/>
                  </a:cubicBezTo>
                  <a:cubicBezTo>
                    <a:pt x="422910" y="0"/>
                    <a:pt x="0" y="421640"/>
                    <a:pt x="0" y="941070"/>
                  </a:cubicBezTo>
                  <a:cubicBezTo>
                    <a:pt x="0" y="1459230"/>
                    <a:pt x="421640" y="1882140"/>
                    <a:pt x="941070" y="1882140"/>
                  </a:cubicBezTo>
                  <a:cubicBezTo>
                    <a:pt x="1160780" y="1882140"/>
                    <a:pt x="1362710" y="1805940"/>
                    <a:pt x="1524000" y="1678940"/>
                  </a:cubicBezTo>
                  <a:lnTo>
                    <a:pt x="2056130" y="2211070"/>
                  </a:lnTo>
                  <a:cubicBezTo>
                    <a:pt x="1838960" y="2463800"/>
                    <a:pt x="1708150" y="2791460"/>
                    <a:pt x="1708150" y="3148330"/>
                  </a:cubicBezTo>
                  <a:cubicBezTo>
                    <a:pt x="1708150" y="3549650"/>
                    <a:pt x="1873250" y="3914140"/>
                    <a:pt x="2139950" y="4175760"/>
                  </a:cubicBezTo>
                  <a:lnTo>
                    <a:pt x="1614170" y="4701540"/>
                  </a:lnTo>
                  <a:cubicBezTo>
                    <a:pt x="1442720" y="4526280"/>
                    <a:pt x="1203960" y="4417060"/>
                    <a:pt x="941070" y="4417060"/>
                  </a:cubicBezTo>
                  <a:cubicBezTo>
                    <a:pt x="421640" y="4415790"/>
                    <a:pt x="0" y="4838700"/>
                    <a:pt x="0" y="5356860"/>
                  </a:cubicBezTo>
                  <a:cubicBezTo>
                    <a:pt x="0" y="5875020"/>
                    <a:pt x="421640" y="6297930"/>
                    <a:pt x="941070" y="6297930"/>
                  </a:cubicBezTo>
                  <a:cubicBezTo>
                    <a:pt x="1459230" y="6297930"/>
                    <a:pt x="1882140" y="5876290"/>
                    <a:pt x="1882140" y="5356860"/>
                  </a:cubicBezTo>
                  <a:cubicBezTo>
                    <a:pt x="1882140" y="5144770"/>
                    <a:pt x="1811020" y="4947920"/>
                    <a:pt x="1692910" y="4790440"/>
                  </a:cubicBezTo>
                  <a:lnTo>
                    <a:pt x="2228850" y="4254500"/>
                  </a:lnTo>
                  <a:cubicBezTo>
                    <a:pt x="2479040" y="4462780"/>
                    <a:pt x="2800350" y="4588509"/>
                    <a:pt x="3150870" y="4588509"/>
                  </a:cubicBezTo>
                  <a:cubicBezTo>
                    <a:pt x="3945890" y="4588509"/>
                    <a:pt x="4591050" y="3942080"/>
                    <a:pt x="4591050" y="3148330"/>
                  </a:cubicBezTo>
                  <a:cubicBezTo>
                    <a:pt x="4589780" y="2354580"/>
                    <a:pt x="3943350" y="1708150"/>
                    <a:pt x="3148330" y="1708150"/>
                  </a:cubicBezTo>
                  <a:close/>
                </a:path>
              </a:pathLst>
            </a:custGeom>
            <a:solidFill>
              <a:srgbClr val="94044E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E203297-9E43-404D-BC9F-F76238FF4C9E}"/>
                </a:ext>
              </a:extLst>
            </p:cNvPr>
            <p:cNvSpPr/>
            <p:nvPr/>
          </p:nvSpPr>
          <p:spPr>
            <a:xfrm>
              <a:off x="118110" y="4533900"/>
              <a:ext cx="1645920" cy="1645920"/>
            </a:xfrm>
            <a:custGeom>
              <a:avLst/>
              <a:gdLst/>
              <a:ahLst/>
              <a:cxnLst/>
              <a:rect l="l" t="t" r="r" b="b"/>
              <a:pathLst>
                <a:path w="1645920" h="1645920">
                  <a:moveTo>
                    <a:pt x="822960" y="1645920"/>
                  </a:moveTo>
                  <a:cubicBezTo>
                    <a:pt x="369570" y="1645920"/>
                    <a:pt x="0" y="1277620"/>
                    <a:pt x="0" y="822960"/>
                  </a:cubicBezTo>
                  <a:cubicBezTo>
                    <a:pt x="0" y="368300"/>
                    <a:pt x="368300" y="0"/>
                    <a:pt x="822960" y="0"/>
                  </a:cubicBezTo>
                  <a:cubicBezTo>
                    <a:pt x="1276350" y="0"/>
                    <a:pt x="1645920" y="368300"/>
                    <a:pt x="1645920" y="822960"/>
                  </a:cubicBezTo>
                  <a:cubicBezTo>
                    <a:pt x="1645920" y="1277620"/>
                    <a:pt x="1276350" y="1645920"/>
                    <a:pt x="822960" y="1645920"/>
                  </a:cubicBez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8F2CEF6E-E267-6D17-EEF0-A2FA68660339}"/>
                </a:ext>
              </a:extLst>
            </p:cNvPr>
            <p:cNvSpPr/>
            <p:nvPr/>
          </p:nvSpPr>
          <p:spPr>
            <a:xfrm>
              <a:off x="118110" y="118110"/>
              <a:ext cx="1645920" cy="1644650"/>
            </a:xfrm>
            <a:custGeom>
              <a:avLst/>
              <a:gdLst/>
              <a:ahLst/>
              <a:cxnLst/>
              <a:rect l="l" t="t" r="r" b="b"/>
              <a:pathLst>
                <a:path w="1645920" h="1644650">
                  <a:moveTo>
                    <a:pt x="0" y="822960"/>
                  </a:moveTo>
                  <a:cubicBezTo>
                    <a:pt x="0" y="369570"/>
                    <a:pt x="368300" y="0"/>
                    <a:pt x="822960" y="0"/>
                  </a:cubicBezTo>
                  <a:cubicBezTo>
                    <a:pt x="1276350" y="0"/>
                    <a:pt x="1645920" y="368300"/>
                    <a:pt x="1645920" y="822960"/>
                  </a:cubicBezTo>
                  <a:cubicBezTo>
                    <a:pt x="1645920" y="1060450"/>
                    <a:pt x="1544320" y="1273810"/>
                    <a:pt x="1384300" y="1423670"/>
                  </a:cubicBezTo>
                  <a:cubicBezTo>
                    <a:pt x="1377950" y="1426210"/>
                    <a:pt x="1371600" y="1430020"/>
                    <a:pt x="1366520" y="1436370"/>
                  </a:cubicBezTo>
                  <a:cubicBezTo>
                    <a:pt x="1362710" y="1440180"/>
                    <a:pt x="1360170" y="1443990"/>
                    <a:pt x="1357630" y="1447800"/>
                  </a:cubicBezTo>
                  <a:cubicBezTo>
                    <a:pt x="1214120" y="1569720"/>
                    <a:pt x="1027430" y="1644650"/>
                    <a:pt x="824230" y="1644650"/>
                  </a:cubicBezTo>
                  <a:cubicBezTo>
                    <a:pt x="369570" y="1644650"/>
                    <a:pt x="0" y="1276350"/>
                    <a:pt x="0" y="822960"/>
                  </a:cubicBez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065B9C87-9BB7-EDDD-DB59-A89767E9B29E}"/>
                </a:ext>
              </a:extLst>
            </p:cNvPr>
            <p:cNvSpPr/>
            <p:nvPr/>
          </p:nvSpPr>
          <p:spPr>
            <a:xfrm>
              <a:off x="1826260" y="1827530"/>
              <a:ext cx="2644140" cy="2644140"/>
            </a:xfrm>
            <a:custGeom>
              <a:avLst/>
              <a:gdLst/>
              <a:ahLst/>
              <a:cxnLst/>
              <a:rect l="l" t="t" r="r" b="b"/>
              <a:pathLst>
                <a:path w="2644140" h="2644140">
                  <a:moveTo>
                    <a:pt x="1322070" y="2644140"/>
                  </a:moveTo>
                  <a:cubicBezTo>
                    <a:pt x="593090" y="2644140"/>
                    <a:pt x="0" y="2051050"/>
                    <a:pt x="0" y="1322070"/>
                  </a:cubicBezTo>
                  <a:cubicBezTo>
                    <a:pt x="0" y="593090"/>
                    <a:pt x="593090" y="0"/>
                    <a:pt x="1322070" y="0"/>
                  </a:cubicBezTo>
                  <a:cubicBezTo>
                    <a:pt x="2051050" y="0"/>
                    <a:pt x="2644140" y="593090"/>
                    <a:pt x="2644140" y="1322070"/>
                  </a:cubicBezTo>
                  <a:cubicBezTo>
                    <a:pt x="2644140" y="2051050"/>
                    <a:pt x="2052320" y="2644140"/>
                    <a:pt x="1322070" y="2644140"/>
                  </a:cubicBez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DD0A57DB-D9A5-E330-68B9-911BC565DE4B}"/>
              </a:ext>
            </a:extLst>
          </p:cNvPr>
          <p:cNvSpPr txBox="1"/>
          <p:nvPr/>
        </p:nvSpPr>
        <p:spPr>
          <a:xfrm>
            <a:off x="943123" y="4991433"/>
            <a:ext cx="11738264" cy="1334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3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3"/>
                <a:ea typeface="Inter 3"/>
                <a:cs typeface="Inter 3"/>
                <a:sym typeface="Inter 3"/>
              </a:rPr>
              <a:t>Executive Director of Clinical and Professional, Humber and North Yorkshire ICB</a:t>
            </a:r>
          </a:p>
        </p:txBody>
      </p:sp>
    </p:spTree>
    <p:extLst>
      <p:ext uri="{BB962C8B-B14F-4D97-AF65-F5344CB8AC3E}">
        <p14:creationId xmlns:p14="http://schemas.microsoft.com/office/powerpoint/2010/main" val="1642029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FE8DD-F18E-BC14-D17D-BF7F95A7C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5A05DFAE-BDDA-6A9B-DC3B-AE515CC9ED79}"/>
              </a:ext>
            </a:extLst>
          </p:cNvPr>
          <p:cNvSpPr/>
          <p:nvPr/>
        </p:nvSpPr>
        <p:spPr>
          <a:xfrm flipH="1">
            <a:off x="-113754" y="9253005"/>
            <a:ext cx="18745362" cy="1058119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0D8A0737-59CA-1C0F-F677-72B7BF553EE8}"/>
              </a:ext>
            </a:extLst>
          </p:cNvPr>
          <p:cNvSpPr txBox="1"/>
          <p:nvPr/>
        </p:nvSpPr>
        <p:spPr>
          <a:xfrm>
            <a:off x="533400" y="342900"/>
            <a:ext cx="16641117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Inter 1"/>
                <a:sym typeface="Inter 1"/>
              </a:rPr>
              <a:t>What is the role of regions/ICBs?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430A5B08-DA23-7289-0D17-A3C3C72F9F74}"/>
              </a:ext>
            </a:extLst>
          </p:cNvPr>
          <p:cNvSpPr/>
          <p:nvPr/>
        </p:nvSpPr>
        <p:spPr>
          <a:xfrm>
            <a:off x="0" y="0"/>
            <a:ext cx="8050846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8DC2711-7B04-580B-E97A-809EFE7AF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8673" y="2156604"/>
            <a:ext cx="9405844" cy="550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umber and North Yorkshire Centre for Excellence in Tobacco ...">
            <a:extLst>
              <a:ext uri="{FF2B5EF4-FFF2-40B4-BE49-F238E27FC236}">
                <a16:creationId xmlns:a16="http://schemas.microsoft.com/office/drawing/2014/main" id="{72AE487A-8E0E-F68B-AC2D-4758BA981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5630060"/>
            <a:ext cx="5772150" cy="362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44B83F00-73C6-7EE4-20F8-39441A4FF6AF}"/>
              </a:ext>
            </a:extLst>
          </p:cNvPr>
          <p:cNvSpPr txBox="1"/>
          <p:nvPr/>
        </p:nvSpPr>
        <p:spPr>
          <a:xfrm>
            <a:off x="590550" y="2455919"/>
            <a:ext cx="7791450" cy="5055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955"/>
              </a:lnSpc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rgbClr val="000000"/>
                </a:solidFill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From treatment to prevention</a:t>
            </a:r>
          </a:p>
          <a:p>
            <a:pPr marL="457200" indent="-457200">
              <a:lnSpc>
                <a:spcPts val="4955"/>
              </a:lnSpc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rgbClr val="000000"/>
                </a:solidFill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Strategic direction and regional coordination</a:t>
            </a:r>
          </a:p>
          <a:p>
            <a:pPr marL="457200" indent="-457200">
              <a:lnSpc>
                <a:spcPts val="4955"/>
              </a:lnSpc>
              <a:buFont typeface="Arial" panose="020B0604020202020204" pitchFamily="34" charset="0"/>
              <a:buChar char="•"/>
              <a:defRPr/>
            </a:pPr>
            <a:r>
              <a:rPr lang="en-US" sz="3600">
                <a:solidFill>
                  <a:srgbClr val="000000"/>
                </a:solidFill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Centre </a:t>
            </a:r>
            <a:r>
              <a:rPr lang="en-US" sz="3600" dirty="0">
                <a:solidFill>
                  <a:srgbClr val="000000"/>
                </a:solidFill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for Excellence model</a:t>
            </a:r>
          </a:p>
          <a:p>
            <a:pPr marL="457200" indent="-457200">
              <a:lnSpc>
                <a:spcPts val="4955"/>
              </a:lnSpc>
              <a:buFont typeface="Arial" panose="020B0604020202020204" pitchFamily="34" charset="0"/>
              <a:buChar char="•"/>
              <a:defRPr/>
            </a:pPr>
            <a:endParaRPr lang="en-US" sz="3600" dirty="0">
              <a:solidFill>
                <a:srgbClr val="000000"/>
              </a:solidFill>
              <a:latin typeface="Inter 3" panose="020B0604020202020204" charset="0"/>
              <a:ea typeface="Inter 3" panose="020B0604020202020204" charset="0"/>
              <a:cs typeface="Inter 4"/>
              <a:sym typeface="Inter 4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4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3" panose="020B0604020202020204" charset="0"/>
              <a:ea typeface="Inter 3" panose="020B0604020202020204" charset="0"/>
              <a:cs typeface="Inter 4"/>
              <a:sym typeface="Inter 4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4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3" panose="020B0604020202020204" charset="0"/>
              <a:ea typeface="Inter 3" panose="020B0604020202020204" charset="0"/>
              <a:cs typeface="Inter 4"/>
              <a:sym typeface="Inter 4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4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4"/>
              <a:ea typeface="Inter 4"/>
              <a:cs typeface="Inter 4"/>
              <a:sym typeface="Inter 4"/>
            </a:endParaRPr>
          </a:p>
        </p:txBody>
      </p:sp>
    </p:spTree>
    <p:extLst>
      <p:ext uri="{BB962C8B-B14F-4D97-AF65-F5344CB8AC3E}">
        <p14:creationId xmlns:p14="http://schemas.microsoft.com/office/powerpoint/2010/main" val="1940720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EA81A-0BEF-17C5-1347-3A5285707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EC34D128-29A3-6F17-B441-983989BD7737}"/>
              </a:ext>
            </a:extLst>
          </p:cNvPr>
          <p:cNvSpPr/>
          <p:nvPr/>
        </p:nvSpPr>
        <p:spPr>
          <a:xfrm rot="-5400000">
            <a:off x="11506817" y="3197291"/>
            <a:ext cx="10893561" cy="4497606"/>
          </a:xfrm>
          <a:custGeom>
            <a:avLst/>
            <a:gdLst/>
            <a:ahLst/>
            <a:cxnLst/>
            <a:rect l="l" t="t" r="r" b="b"/>
            <a:pathLst>
              <a:path w="10893561" h="12299883">
                <a:moveTo>
                  <a:pt x="0" y="0"/>
                </a:moveTo>
                <a:lnTo>
                  <a:pt x="10893561" y="0"/>
                </a:lnTo>
                <a:lnTo>
                  <a:pt x="10893561" y="12299883"/>
                </a:lnTo>
                <a:lnTo>
                  <a:pt x="0" y="122998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290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9D74D51F-D46A-672C-BE92-3EF70145F5D9}"/>
              </a:ext>
            </a:extLst>
          </p:cNvPr>
          <p:cNvSpPr txBox="1"/>
          <p:nvPr/>
        </p:nvSpPr>
        <p:spPr>
          <a:xfrm>
            <a:off x="1070941" y="3287875"/>
            <a:ext cx="11482627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0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9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Inter 1"/>
                <a:sym typeface="Inter 1"/>
              </a:rPr>
              <a:t>A Toolkit for Action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4CF98353-1D4E-6582-41D9-02728B29F26A}"/>
              </a:ext>
            </a:extLst>
          </p:cNvPr>
          <p:cNvGrpSpPr>
            <a:grpSpLocks noChangeAspect="1"/>
          </p:cNvGrpSpPr>
          <p:nvPr/>
        </p:nvGrpSpPr>
        <p:grpSpPr>
          <a:xfrm>
            <a:off x="12167818" y="1515371"/>
            <a:ext cx="5729234" cy="7861447"/>
            <a:chOff x="0" y="0"/>
            <a:chExt cx="4589780" cy="629793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0D698D0-E65C-BA55-FE03-92D38BF90DC8}"/>
                </a:ext>
              </a:extLst>
            </p:cNvPr>
            <p:cNvSpPr/>
            <p:nvPr/>
          </p:nvSpPr>
          <p:spPr>
            <a:xfrm>
              <a:off x="0" y="0"/>
              <a:ext cx="4591050" cy="6297930"/>
            </a:xfrm>
            <a:custGeom>
              <a:avLst/>
              <a:gdLst/>
              <a:ahLst/>
              <a:cxnLst/>
              <a:rect l="l" t="t" r="r" b="b"/>
              <a:pathLst>
                <a:path w="4591050" h="6297930">
                  <a:moveTo>
                    <a:pt x="3148330" y="1708150"/>
                  </a:moveTo>
                  <a:cubicBezTo>
                    <a:pt x="2754630" y="1708150"/>
                    <a:pt x="2396490" y="1866900"/>
                    <a:pt x="2136140" y="2124710"/>
                  </a:cubicBezTo>
                  <a:lnTo>
                    <a:pt x="1611630" y="1600200"/>
                  </a:lnTo>
                  <a:cubicBezTo>
                    <a:pt x="1778000" y="1430020"/>
                    <a:pt x="1882140" y="1197610"/>
                    <a:pt x="1882140" y="941070"/>
                  </a:cubicBezTo>
                  <a:cubicBezTo>
                    <a:pt x="1882140" y="421640"/>
                    <a:pt x="1459230" y="0"/>
                    <a:pt x="941070" y="0"/>
                  </a:cubicBezTo>
                  <a:cubicBezTo>
                    <a:pt x="422910" y="0"/>
                    <a:pt x="0" y="421640"/>
                    <a:pt x="0" y="941070"/>
                  </a:cubicBezTo>
                  <a:cubicBezTo>
                    <a:pt x="0" y="1459230"/>
                    <a:pt x="421640" y="1882140"/>
                    <a:pt x="941070" y="1882140"/>
                  </a:cubicBezTo>
                  <a:cubicBezTo>
                    <a:pt x="1160780" y="1882140"/>
                    <a:pt x="1362710" y="1805940"/>
                    <a:pt x="1524000" y="1678940"/>
                  </a:cubicBezTo>
                  <a:lnTo>
                    <a:pt x="2056130" y="2211070"/>
                  </a:lnTo>
                  <a:cubicBezTo>
                    <a:pt x="1838960" y="2463800"/>
                    <a:pt x="1708150" y="2791460"/>
                    <a:pt x="1708150" y="3148330"/>
                  </a:cubicBezTo>
                  <a:cubicBezTo>
                    <a:pt x="1708150" y="3549650"/>
                    <a:pt x="1873250" y="3914140"/>
                    <a:pt x="2139950" y="4175760"/>
                  </a:cubicBezTo>
                  <a:lnTo>
                    <a:pt x="1614170" y="4701540"/>
                  </a:lnTo>
                  <a:cubicBezTo>
                    <a:pt x="1442720" y="4526280"/>
                    <a:pt x="1203960" y="4417060"/>
                    <a:pt x="941070" y="4417060"/>
                  </a:cubicBezTo>
                  <a:cubicBezTo>
                    <a:pt x="421640" y="4415790"/>
                    <a:pt x="0" y="4838700"/>
                    <a:pt x="0" y="5356860"/>
                  </a:cubicBezTo>
                  <a:cubicBezTo>
                    <a:pt x="0" y="5875020"/>
                    <a:pt x="421640" y="6297930"/>
                    <a:pt x="941070" y="6297930"/>
                  </a:cubicBezTo>
                  <a:cubicBezTo>
                    <a:pt x="1459230" y="6297930"/>
                    <a:pt x="1882140" y="5876290"/>
                    <a:pt x="1882140" y="5356860"/>
                  </a:cubicBezTo>
                  <a:cubicBezTo>
                    <a:pt x="1882140" y="5144770"/>
                    <a:pt x="1811020" y="4947920"/>
                    <a:pt x="1692910" y="4790440"/>
                  </a:cubicBezTo>
                  <a:lnTo>
                    <a:pt x="2228850" y="4254500"/>
                  </a:lnTo>
                  <a:cubicBezTo>
                    <a:pt x="2479040" y="4462780"/>
                    <a:pt x="2800350" y="4588509"/>
                    <a:pt x="3150870" y="4588509"/>
                  </a:cubicBezTo>
                  <a:cubicBezTo>
                    <a:pt x="3945890" y="4588509"/>
                    <a:pt x="4591050" y="3942080"/>
                    <a:pt x="4591050" y="3148330"/>
                  </a:cubicBezTo>
                  <a:cubicBezTo>
                    <a:pt x="4589780" y="2354580"/>
                    <a:pt x="3943350" y="1708150"/>
                    <a:pt x="3148330" y="1708150"/>
                  </a:cubicBezTo>
                  <a:close/>
                </a:path>
              </a:pathLst>
            </a:custGeom>
            <a:solidFill>
              <a:srgbClr val="94044E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4FC59B93-416D-9E7B-40E5-34D004E49996}"/>
                </a:ext>
              </a:extLst>
            </p:cNvPr>
            <p:cNvSpPr/>
            <p:nvPr/>
          </p:nvSpPr>
          <p:spPr>
            <a:xfrm>
              <a:off x="118110" y="4533900"/>
              <a:ext cx="1645920" cy="1645920"/>
            </a:xfrm>
            <a:custGeom>
              <a:avLst/>
              <a:gdLst/>
              <a:ahLst/>
              <a:cxnLst/>
              <a:rect l="l" t="t" r="r" b="b"/>
              <a:pathLst>
                <a:path w="1645920" h="1645920">
                  <a:moveTo>
                    <a:pt x="822960" y="1645920"/>
                  </a:moveTo>
                  <a:cubicBezTo>
                    <a:pt x="369570" y="1645920"/>
                    <a:pt x="0" y="1277620"/>
                    <a:pt x="0" y="822960"/>
                  </a:cubicBezTo>
                  <a:cubicBezTo>
                    <a:pt x="0" y="368300"/>
                    <a:pt x="368300" y="0"/>
                    <a:pt x="822960" y="0"/>
                  </a:cubicBezTo>
                  <a:cubicBezTo>
                    <a:pt x="1276350" y="0"/>
                    <a:pt x="1645920" y="368300"/>
                    <a:pt x="1645920" y="822960"/>
                  </a:cubicBezTo>
                  <a:cubicBezTo>
                    <a:pt x="1645920" y="1277620"/>
                    <a:pt x="1276350" y="1645920"/>
                    <a:pt x="822960" y="1645920"/>
                  </a:cubicBez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798EC21E-5D21-E309-3ECD-3DAC0AAA7A7A}"/>
                </a:ext>
              </a:extLst>
            </p:cNvPr>
            <p:cNvSpPr/>
            <p:nvPr/>
          </p:nvSpPr>
          <p:spPr>
            <a:xfrm>
              <a:off x="118110" y="118110"/>
              <a:ext cx="1645920" cy="1644650"/>
            </a:xfrm>
            <a:custGeom>
              <a:avLst/>
              <a:gdLst/>
              <a:ahLst/>
              <a:cxnLst/>
              <a:rect l="l" t="t" r="r" b="b"/>
              <a:pathLst>
                <a:path w="1645920" h="1644650">
                  <a:moveTo>
                    <a:pt x="0" y="822960"/>
                  </a:moveTo>
                  <a:cubicBezTo>
                    <a:pt x="0" y="369570"/>
                    <a:pt x="368300" y="0"/>
                    <a:pt x="822960" y="0"/>
                  </a:cubicBezTo>
                  <a:cubicBezTo>
                    <a:pt x="1276350" y="0"/>
                    <a:pt x="1645920" y="368300"/>
                    <a:pt x="1645920" y="822960"/>
                  </a:cubicBezTo>
                  <a:cubicBezTo>
                    <a:pt x="1645920" y="1060450"/>
                    <a:pt x="1544320" y="1273810"/>
                    <a:pt x="1384300" y="1423670"/>
                  </a:cubicBezTo>
                  <a:cubicBezTo>
                    <a:pt x="1377950" y="1426210"/>
                    <a:pt x="1371600" y="1430020"/>
                    <a:pt x="1366520" y="1436370"/>
                  </a:cubicBezTo>
                  <a:cubicBezTo>
                    <a:pt x="1362710" y="1440180"/>
                    <a:pt x="1360170" y="1443990"/>
                    <a:pt x="1357630" y="1447800"/>
                  </a:cubicBezTo>
                  <a:cubicBezTo>
                    <a:pt x="1214120" y="1569720"/>
                    <a:pt x="1027430" y="1644650"/>
                    <a:pt x="824230" y="1644650"/>
                  </a:cubicBezTo>
                  <a:cubicBezTo>
                    <a:pt x="369570" y="1644650"/>
                    <a:pt x="0" y="1276350"/>
                    <a:pt x="0" y="822960"/>
                  </a:cubicBez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E0CEECD2-C0B1-5C9F-90E4-F9F189AD76E3}"/>
                </a:ext>
              </a:extLst>
            </p:cNvPr>
            <p:cNvSpPr/>
            <p:nvPr/>
          </p:nvSpPr>
          <p:spPr>
            <a:xfrm>
              <a:off x="1826260" y="1827530"/>
              <a:ext cx="2644140" cy="2644140"/>
            </a:xfrm>
            <a:custGeom>
              <a:avLst/>
              <a:gdLst/>
              <a:ahLst/>
              <a:cxnLst/>
              <a:rect l="l" t="t" r="r" b="b"/>
              <a:pathLst>
                <a:path w="2644140" h="2644140">
                  <a:moveTo>
                    <a:pt x="1322070" y="2644140"/>
                  </a:moveTo>
                  <a:cubicBezTo>
                    <a:pt x="593090" y="2644140"/>
                    <a:pt x="0" y="2051050"/>
                    <a:pt x="0" y="1322070"/>
                  </a:cubicBezTo>
                  <a:cubicBezTo>
                    <a:pt x="0" y="593090"/>
                    <a:pt x="593090" y="0"/>
                    <a:pt x="1322070" y="0"/>
                  </a:cubicBezTo>
                  <a:cubicBezTo>
                    <a:pt x="2051050" y="0"/>
                    <a:pt x="2644140" y="593090"/>
                    <a:pt x="2644140" y="1322070"/>
                  </a:cubicBezTo>
                  <a:cubicBezTo>
                    <a:pt x="2644140" y="2051050"/>
                    <a:pt x="2052320" y="2644140"/>
                    <a:pt x="1322070" y="2644140"/>
                  </a:cubicBez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33D1921B-CC57-EE51-1A2B-3851D27558FE}"/>
              </a:ext>
            </a:extLst>
          </p:cNvPr>
          <p:cNvSpPr txBox="1"/>
          <p:nvPr/>
        </p:nvSpPr>
        <p:spPr>
          <a:xfrm>
            <a:off x="943123" y="4991433"/>
            <a:ext cx="11738264" cy="2027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3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3"/>
                <a:ea typeface="Inter 3"/>
                <a:cs typeface="Inter 3"/>
                <a:sym typeface="Inter 3"/>
              </a:rPr>
              <a:t>Caroline Cerny, Deputy Chief Executive and Elaine Londesborough-van Rooyen, Public Health Registrar, ASH</a:t>
            </a:r>
          </a:p>
        </p:txBody>
      </p:sp>
    </p:spTree>
    <p:extLst>
      <p:ext uri="{BB962C8B-B14F-4D97-AF65-F5344CB8AC3E}">
        <p14:creationId xmlns:p14="http://schemas.microsoft.com/office/powerpoint/2010/main" val="4054823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70309-9D61-E064-0B45-4F31307D6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39E93C12-AEF9-219B-C58F-5A22E6082F08}"/>
              </a:ext>
            </a:extLst>
          </p:cNvPr>
          <p:cNvSpPr/>
          <p:nvPr/>
        </p:nvSpPr>
        <p:spPr>
          <a:xfrm flipH="1">
            <a:off x="-113754" y="9253005"/>
            <a:ext cx="18745362" cy="1058119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37FE33EA-78BF-6463-0E9F-8729BA8749D6}"/>
              </a:ext>
            </a:extLst>
          </p:cNvPr>
          <p:cNvSpPr txBox="1"/>
          <p:nvPr/>
        </p:nvSpPr>
        <p:spPr>
          <a:xfrm>
            <a:off x="1028700" y="723900"/>
            <a:ext cx="16641117" cy="813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8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Inter 1"/>
                <a:sym typeface="Inter 1"/>
              </a:rPr>
              <a:t>The journey to a toolkit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7563A9C9-2494-73DA-AAB1-22B3CF45BFA4}"/>
              </a:ext>
            </a:extLst>
          </p:cNvPr>
          <p:cNvSpPr/>
          <p:nvPr/>
        </p:nvSpPr>
        <p:spPr>
          <a:xfrm>
            <a:off x="0" y="0"/>
            <a:ext cx="8050846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CF7674BA-B76C-BE9F-AE7B-E8C75A514301}"/>
              </a:ext>
            </a:extLst>
          </p:cNvPr>
          <p:cNvSpPr txBox="1"/>
          <p:nvPr/>
        </p:nvSpPr>
        <p:spPr>
          <a:xfrm>
            <a:off x="762000" y="1773650"/>
            <a:ext cx="9677400" cy="6337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ts val="4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Holding us Back report (2023) </a:t>
            </a:r>
          </a:p>
          <a:p>
            <a:pPr marL="457200" marR="0" lvl="0" indent="-457200" algn="l" defTabSz="914400" rtl="0" eaLnBrk="1" fontAlgn="auto" latinLnBrk="0" hangingPunct="1">
              <a:lnSpc>
                <a:spcPts val="4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What would a regional approach look like?</a:t>
            </a:r>
          </a:p>
          <a:p>
            <a:pPr marL="457200" marR="0" lvl="0" indent="-457200" algn="l" defTabSz="914400" rtl="0" eaLnBrk="1" fontAlgn="auto" latinLnBrk="0" hangingPunct="1">
              <a:lnSpc>
                <a:spcPts val="4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Greater Manchester and Humber and North Yorkshire ICBs commissioned ASH, OHA and AHA to develop a regional approach over the last year</a:t>
            </a:r>
          </a:p>
          <a:p>
            <a:pPr marL="457200" marR="0" lvl="0" indent="-457200" algn="l" defTabSz="914400" rtl="0" eaLnBrk="1" fontAlgn="auto" latinLnBrk="0" hangingPunct="1">
              <a:lnSpc>
                <a:spcPts val="4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799" dirty="0">
                <a:solidFill>
                  <a:srgbClr val="000000"/>
                </a:solidFill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Our new toolkit, produced jointly,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 gives a practical sense of how regions and local authorities can respond coherently to alcohol and unhealthy food and drink, learning lessons from tobacco</a:t>
            </a:r>
          </a:p>
          <a:p>
            <a:pPr marL="457200" marR="0" lvl="0" indent="-457200" algn="l" defTabSz="914400" rtl="0" eaLnBrk="1" fontAlgn="auto" latinLnBrk="0" hangingPunct="1">
              <a:lnSpc>
                <a:spcPts val="4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4"/>
              <a:ea typeface="Inter 4"/>
              <a:cs typeface="Inter 4"/>
              <a:sym typeface="Inter 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B93FD8-BE59-0F67-15C3-219D1E2B87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200" y="1735550"/>
            <a:ext cx="5181600" cy="700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55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C5346-3B53-D620-1E30-40321EDEA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164777CA-A8D9-FE6C-6B67-16663C49C0BD}"/>
              </a:ext>
            </a:extLst>
          </p:cNvPr>
          <p:cNvSpPr/>
          <p:nvPr/>
        </p:nvSpPr>
        <p:spPr>
          <a:xfrm flipH="1">
            <a:off x="-113754" y="9253005"/>
            <a:ext cx="18745362" cy="1058119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A7028A3-7186-EF49-12D4-FFBED7B431C6}"/>
              </a:ext>
            </a:extLst>
          </p:cNvPr>
          <p:cNvSpPr txBox="1"/>
          <p:nvPr/>
        </p:nvSpPr>
        <p:spPr>
          <a:xfrm>
            <a:off x="1009652" y="2978411"/>
            <a:ext cx="6591299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Inter 1"/>
                <a:sym typeface="Inter 1"/>
              </a:rPr>
              <a:t>A framework for action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CDAB7185-5271-190C-7F3B-725155CB45B4}"/>
              </a:ext>
            </a:extLst>
          </p:cNvPr>
          <p:cNvSpPr/>
          <p:nvPr/>
        </p:nvSpPr>
        <p:spPr>
          <a:xfrm>
            <a:off x="0" y="0"/>
            <a:ext cx="8050846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diagram of a diagram&#10;&#10;AI-generated content may be incorrect.">
            <a:extLst>
              <a:ext uri="{FF2B5EF4-FFF2-40B4-BE49-F238E27FC236}">
                <a16:creationId xmlns:a16="http://schemas.microsoft.com/office/drawing/2014/main" id="{36DEC699-349B-DD3B-2953-D7E485780DE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4310" y="173747"/>
            <a:ext cx="8888290" cy="907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190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DFB59-2961-A5B6-6E70-BA21C055B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FD9501EB-8AF9-E411-ED6F-F702CAF8BAB8}"/>
              </a:ext>
            </a:extLst>
          </p:cNvPr>
          <p:cNvSpPr txBox="1"/>
          <p:nvPr/>
        </p:nvSpPr>
        <p:spPr>
          <a:xfrm>
            <a:off x="685800" y="571500"/>
            <a:ext cx="15553456" cy="10554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100"/>
              </a:lnSpc>
            </a:pPr>
            <a:r>
              <a:rPr lang="en-US" sz="8000" dirty="0">
                <a:solidFill>
                  <a:srgbClr val="000000"/>
                </a:solidFill>
                <a:latin typeface="Inter 1"/>
                <a:ea typeface="Inter 1"/>
                <a:sym typeface="Inter 1"/>
              </a:rPr>
              <a:t>A comprehensive strategy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09FAF5D0-1DFF-D1A7-F97C-7583BFB90C5C}"/>
              </a:ext>
            </a:extLst>
          </p:cNvPr>
          <p:cNvSpPr/>
          <p:nvPr/>
        </p:nvSpPr>
        <p:spPr>
          <a:xfrm flipH="1">
            <a:off x="-113754" y="9253005"/>
            <a:ext cx="18745362" cy="1058119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40B9A5-5BF7-208D-7558-9822BCA122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2188368"/>
            <a:ext cx="14069786" cy="6155532"/>
          </a:xfrm>
          <a:prstGeom prst="rect">
            <a:avLst/>
          </a:prstGeom>
        </p:spPr>
      </p:pic>
      <p:sp>
        <p:nvSpPr>
          <p:cNvPr id="2" name="Freeform 5">
            <a:extLst>
              <a:ext uri="{FF2B5EF4-FFF2-40B4-BE49-F238E27FC236}">
                <a16:creationId xmlns:a16="http://schemas.microsoft.com/office/drawing/2014/main" id="{E404D177-1DDC-B949-6DAB-66225BB8C9D1}"/>
              </a:ext>
            </a:extLst>
          </p:cNvPr>
          <p:cNvSpPr/>
          <p:nvPr/>
        </p:nvSpPr>
        <p:spPr>
          <a:xfrm>
            <a:off x="0" y="0"/>
            <a:ext cx="8050846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8375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B5116-54F6-4AFD-7D8D-92E802555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2351DFEB-71C5-E57C-ABE1-0F3090CE46FF}"/>
              </a:ext>
            </a:extLst>
          </p:cNvPr>
          <p:cNvSpPr txBox="1"/>
          <p:nvPr/>
        </p:nvSpPr>
        <p:spPr>
          <a:xfrm>
            <a:off x="762000" y="2857500"/>
            <a:ext cx="4648200" cy="3116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+mn-cs"/>
                <a:sym typeface="Inter 1"/>
              </a:rPr>
              <a:t>High impact actions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83094B92-ABD6-2295-A695-04B5BBA5B72F}"/>
              </a:ext>
            </a:extLst>
          </p:cNvPr>
          <p:cNvSpPr/>
          <p:nvPr/>
        </p:nvSpPr>
        <p:spPr>
          <a:xfrm flipH="1">
            <a:off x="-113754" y="9253005"/>
            <a:ext cx="18745362" cy="1058119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15F8DC-78A6-1CFE-0781-B173E00329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00" y="647700"/>
            <a:ext cx="11751842" cy="8085778"/>
          </a:xfrm>
          <a:prstGeom prst="rect">
            <a:avLst/>
          </a:prstGeom>
        </p:spPr>
      </p:pic>
      <p:sp>
        <p:nvSpPr>
          <p:cNvPr id="2" name="Freeform 5">
            <a:extLst>
              <a:ext uri="{FF2B5EF4-FFF2-40B4-BE49-F238E27FC236}">
                <a16:creationId xmlns:a16="http://schemas.microsoft.com/office/drawing/2014/main" id="{5577867F-D57E-69D7-A5EC-4AC11A5FBB0C}"/>
              </a:ext>
            </a:extLst>
          </p:cNvPr>
          <p:cNvSpPr/>
          <p:nvPr/>
        </p:nvSpPr>
        <p:spPr>
          <a:xfrm>
            <a:off x="0" y="0"/>
            <a:ext cx="8050846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545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31087-85EB-58A5-8782-DC9B452A5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2BD7DDDA-F285-D29D-0AAD-6F946AAEE870}"/>
              </a:ext>
            </a:extLst>
          </p:cNvPr>
          <p:cNvSpPr txBox="1"/>
          <p:nvPr/>
        </p:nvSpPr>
        <p:spPr>
          <a:xfrm>
            <a:off x="2438400" y="757333"/>
            <a:ext cx="15553456" cy="10554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000000"/>
                </a:solidFill>
                <a:latin typeface="Inter 1"/>
                <a:ea typeface="Inter 1"/>
                <a:sym typeface="Inter 1"/>
              </a:rPr>
              <a:t>Regulate advertising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2537AB-9248-D679-0FC5-E4C2B25EA712}"/>
              </a:ext>
            </a:extLst>
          </p:cNvPr>
          <p:cNvSpPr txBox="1"/>
          <p:nvPr/>
        </p:nvSpPr>
        <p:spPr>
          <a:xfrm>
            <a:off x="838200" y="2427297"/>
            <a:ext cx="8077200" cy="6187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kern="100" dirty="0">
                <a:effectLst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Use proportionate regulation of advertising and marketing across different media forms, to prevent promotion of unhealthy products.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600" kern="100" dirty="0"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Example:</a:t>
            </a: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3600" kern="100" dirty="0">
                <a:effectLst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Introduce a healthier advertising policy covering both alcohol and high fat, salt and sugar foods and consider who other harmful products could be included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16A4DC9-85B1-5627-DB33-21A67192A68E}"/>
              </a:ext>
            </a:extLst>
          </p:cNvPr>
          <p:cNvSpPr/>
          <p:nvPr/>
        </p:nvSpPr>
        <p:spPr>
          <a:xfrm flipH="1">
            <a:off x="-113754" y="9253005"/>
            <a:ext cx="18745362" cy="1058119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D1C794-9A93-3247-329D-600A2796FB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67" y="244056"/>
            <a:ext cx="1678154" cy="1599734"/>
          </a:xfrm>
          <a:prstGeom prst="rect">
            <a:avLst/>
          </a:prstGeom>
        </p:spPr>
      </p:pic>
      <p:pic>
        <p:nvPicPr>
          <p:cNvPr id="8" name="Picture 7" descr="A group of people walking on a sidewalk&#10;&#10;AI-generated content may be incorrect.">
            <a:extLst>
              <a:ext uri="{FF2B5EF4-FFF2-40B4-BE49-F238E27FC236}">
                <a16:creationId xmlns:a16="http://schemas.microsoft.com/office/drawing/2014/main" id="{1D755C5A-275D-D899-D056-F76DF2AC61F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72752" y="2211326"/>
            <a:ext cx="6371822" cy="63010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27C97E-C6DF-88DA-7576-510018323A67}"/>
              </a:ext>
            </a:extLst>
          </p:cNvPr>
          <p:cNvSpPr txBox="1"/>
          <p:nvPr/>
        </p:nvSpPr>
        <p:spPr>
          <a:xfrm>
            <a:off x="9609305" y="8698011"/>
            <a:ext cx="8298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© 2023. Provided by Impact on Urban Health licensed via a CC BY-NC-ND 4.0 license.</a:t>
            </a: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5D70735F-FE4D-30AE-E5FA-319E7980E455}"/>
              </a:ext>
            </a:extLst>
          </p:cNvPr>
          <p:cNvSpPr/>
          <p:nvPr/>
        </p:nvSpPr>
        <p:spPr>
          <a:xfrm>
            <a:off x="0" y="0"/>
            <a:ext cx="8050846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7052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9DAB1-F35A-6178-3556-16335724F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91F03C28-5174-DB3F-93F2-1B238FD6741C}"/>
              </a:ext>
            </a:extLst>
          </p:cNvPr>
          <p:cNvSpPr txBox="1"/>
          <p:nvPr/>
        </p:nvSpPr>
        <p:spPr>
          <a:xfrm>
            <a:off x="2514600" y="750838"/>
            <a:ext cx="17373600" cy="10554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000000"/>
                </a:solidFill>
                <a:latin typeface="Inter 1"/>
                <a:ea typeface="Inter 1"/>
                <a:sym typeface="Inter 1"/>
              </a:rPr>
              <a:t>Shape use and environment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BB6E13-BE42-1B64-A181-9CE53070D71A}"/>
              </a:ext>
            </a:extLst>
          </p:cNvPr>
          <p:cNvSpPr txBox="1"/>
          <p:nvPr/>
        </p:nvSpPr>
        <p:spPr>
          <a:xfrm>
            <a:off x="990600" y="2401752"/>
            <a:ext cx="8991600" cy="6290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Reduce access to harmful products, particularly by children, and regulate the environments they can be used in to prevent harm to individuals and those around them.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3600" kern="100" dirty="0">
                <a:solidFill>
                  <a:prstClr val="black"/>
                </a:solidFill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Examples:</a:t>
            </a:r>
          </a:p>
          <a:p>
            <a:pPr marL="571500" marR="0" lvl="0" indent="-5715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Use planning powers to restrict hot food takeaways around schools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3600" kern="100" dirty="0">
                <a:solidFill>
                  <a:prstClr val="black"/>
                </a:solidFill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Use licensing powers to limit opening hours for premises selling alcohol</a:t>
            </a:r>
            <a:endParaRPr kumimoji="0" lang="en-GB" sz="3600" b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3" panose="020B0604020202020204" charset="0"/>
              <a:ea typeface="Inter 3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6CACBC-720B-16D0-B038-0074BDC15306}"/>
              </a:ext>
            </a:extLst>
          </p:cNvPr>
          <p:cNvSpPr/>
          <p:nvPr/>
        </p:nvSpPr>
        <p:spPr>
          <a:xfrm flipH="1">
            <a:off x="-113754" y="9253005"/>
            <a:ext cx="18745362" cy="1058119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4A9391-E694-2DDA-3073-B12DCA89F5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47867"/>
            <a:ext cx="1495323" cy="1731427"/>
          </a:xfrm>
          <a:prstGeom prst="rect">
            <a:avLst/>
          </a:prstGeom>
        </p:spPr>
      </p:pic>
      <p:pic>
        <p:nvPicPr>
          <p:cNvPr id="8" name="Picture 7" descr="A group of people walking on a sidewalk&#10;&#10;AI-generated content may be incorrect.">
            <a:extLst>
              <a:ext uri="{FF2B5EF4-FFF2-40B4-BE49-F238E27FC236}">
                <a16:creationId xmlns:a16="http://schemas.microsoft.com/office/drawing/2014/main" id="{B2E398ED-AFF0-1255-F683-6204FFB9F39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82200" y="2228713"/>
            <a:ext cx="7010400" cy="62903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8C7ED3-30E5-5873-596A-19EF20789ADB}"/>
              </a:ext>
            </a:extLst>
          </p:cNvPr>
          <p:cNvSpPr txBox="1"/>
          <p:nvPr/>
        </p:nvSpPr>
        <p:spPr>
          <a:xfrm>
            <a:off x="9609305" y="8698011"/>
            <a:ext cx="8298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© 2023. Provided by Impact on Urban Health licensed via a CC BY-NC-ND 4.0 license.</a:t>
            </a: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942550FD-B6E2-F193-0511-E6CDE20623D9}"/>
              </a:ext>
            </a:extLst>
          </p:cNvPr>
          <p:cNvSpPr/>
          <p:nvPr/>
        </p:nvSpPr>
        <p:spPr>
          <a:xfrm>
            <a:off x="0" y="0"/>
            <a:ext cx="8050846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809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81439-14BA-6750-5E6B-0CC17CD58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7EFE86BA-6967-C166-C64B-FF3CCE458AE4}"/>
              </a:ext>
            </a:extLst>
          </p:cNvPr>
          <p:cNvSpPr txBox="1"/>
          <p:nvPr/>
        </p:nvSpPr>
        <p:spPr>
          <a:xfrm>
            <a:off x="1715208" y="523354"/>
            <a:ext cx="16916400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000000"/>
                </a:solidFill>
                <a:latin typeface="Inter 1"/>
                <a:ea typeface="Inter 1"/>
                <a:sym typeface="Inter 1"/>
              </a:rPr>
              <a:t>Influence price and affordability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EAE809-1C08-66EB-8F4C-9A349917987A}"/>
              </a:ext>
            </a:extLst>
          </p:cNvPr>
          <p:cNvSpPr txBox="1"/>
          <p:nvPr/>
        </p:nvSpPr>
        <p:spPr>
          <a:xfrm>
            <a:off x="533400" y="1904119"/>
            <a:ext cx="9925404" cy="8315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Advocate upwards for taxes and minimum pricing policies to raise prices of harmful products to reduce use or encourage product reformulation, and/or levies to fund prevention activities, and consider actions that reduce the cost of good food for communities.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3600" kern="100" dirty="0">
                <a:solidFill>
                  <a:prstClr val="black"/>
                </a:solidFill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Examples:</a:t>
            </a:r>
          </a:p>
          <a:p>
            <a:pPr marL="571500" marR="0" lvl="0" indent="-5715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3600" kern="100" dirty="0">
                <a:solidFill>
                  <a:prstClr val="black"/>
                </a:solidFill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Lobby nationally for minimum unit pricing for alcohol</a:t>
            </a:r>
          </a:p>
          <a:p>
            <a:pPr marL="571500" marR="0" lvl="0" indent="-5715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3600" kern="100" dirty="0">
                <a:solidFill>
                  <a:prstClr val="black"/>
                </a:solidFill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Introduce auto-enrolment for free school meals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B106A0D7-72DC-77B3-4F5F-64ABEAFC7143}"/>
              </a:ext>
            </a:extLst>
          </p:cNvPr>
          <p:cNvSpPr/>
          <p:nvPr/>
        </p:nvSpPr>
        <p:spPr>
          <a:xfrm flipH="1">
            <a:off x="-113754" y="9253005"/>
            <a:ext cx="18745362" cy="1058119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group of people at a market&#10;&#10;AI-generated content may be incorrect.">
            <a:extLst>
              <a:ext uri="{FF2B5EF4-FFF2-40B4-BE49-F238E27FC236}">
                <a16:creationId xmlns:a16="http://schemas.microsoft.com/office/drawing/2014/main" id="{92872A34-1919-DDA2-C48E-D8C27E66505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11879" y="1543050"/>
            <a:ext cx="6553200" cy="7157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10F69D-0E05-1A4A-C28F-A27F754AC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04" y="67015"/>
            <a:ext cx="1428429" cy="15141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1906C8-D0D3-60B6-D7AD-51C8D67D21B7}"/>
              </a:ext>
            </a:extLst>
          </p:cNvPr>
          <p:cNvSpPr txBox="1"/>
          <p:nvPr/>
        </p:nvSpPr>
        <p:spPr>
          <a:xfrm>
            <a:off x="10173408" y="8792534"/>
            <a:ext cx="8298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© 2023. Provided by Impact on Urban Health licensed via a CC BY-NC-ND 4.0 license.</a:t>
            </a: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BC034203-6310-07F6-0035-026486A14079}"/>
              </a:ext>
            </a:extLst>
          </p:cNvPr>
          <p:cNvSpPr/>
          <p:nvPr/>
        </p:nvSpPr>
        <p:spPr>
          <a:xfrm>
            <a:off x="0" y="0"/>
            <a:ext cx="8050846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645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8242D-18DC-D56F-2037-060AF1742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829CF847-D93C-E77C-780F-29E751B48C3B}"/>
              </a:ext>
            </a:extLst>
          </p:cNvPr>
          <p:cNvSpPr/>
          <p:nvPr/>
        </p:nvSpPr>
        <p:spPr>
          <a:xfrm flipH="1">
            <a:off x="-113754" y="9253005"/>
            <a:ext cx="18745362" cy="1058119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F2F84F8E-F039-0304-56E4-C5315A29B316}"/>
              </a:ext>
            </a:extLst>
          </p:cNvPr>
          <p:cNvSpPr txBox="1"/>
          <p:nvPr/>
        </p:nvSpPr>
        <p:spPr>
          <a:xfrm>
            <a:off x="700558" y="2084002"/>
            <a:ext cx="17297400" cy="1208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lvl="1" indent="-457200">
              <a:lnSpc>
                <a:spcPts val="4955"/>
              </a:lnSpc>
              <a:buFont typeface="Arial" panose="020B0604020202020204" pitchFamily="34" charset="0"/>
              <a:buChar char="•"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3" panose="020B0604020202020204" charset="0"/>
              <a:ea typeface="Inter 3" panose="020B0604020202020204" charset="0"/>
              <a:cs typeface="Inter 4"/>
              <a:sym typeface="Inter 4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4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799" dirty="0">
              <a:solidFill>
                <a:srgbClr val="000000"/>
              </a:solidFill>
              <a:latin typeface="Inter 4"/>
              <a:ea typeface="Inter 4"/>
              <a:cs typeface="Inter 4"/>
              <a:sym typeface="Inter 4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DCF3388-DEB1-A2F7-EBB0-954599B10D48}"/>
              </a:ext>
            </a:extLst>
          </p:cNvPr>
          <p:cNvSpPr txBox="1"/>
          <p:nvPr/>
        </p:nvSpPr>
        <p:spPr>
          <a:xfrm>
            <a:off x="1028700" y="723900"/>
            <a:ext cx="16641117" cy="813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8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Inter 1"/>
                <a:sym typeface="Inter 1"/>
              </a:rPr>
              <a:t>Welcome and introduction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D17018A6-1F22-22E9-623D-638ACA65F286}"/>
              </a:ext>
            </a:extLst>
          </p:cNvPr>
          <p:cNvSpPr/>
          <p:nvPr/>
        </p:nvSpPr>
        <p:spPr>
          <a:xfrm>
            <a:off x="0" y="0"/>
            <a:ext cx="8050846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13">
            <a:extLst>
              <a:ext uri="{FF2B5EF4-FFF2-40B4-BE49-F238E27FC236}">
                <a16:creationId xmlns:a16="http://schemas.microsoft.com/office/drawing/2014/main" id="{48482C06-2E94-1362-4912-A3D3110C4B40}"/>
              </a:ext>
            </a:extLst>
          </p:cNvPr>
          <p:cNvSpPr/>
          <p:nvPr/>
        </p:nvSpPr>
        <p:spPr>
          <a:xfrm>
            <a:off x="2285999" y="5484376"/>
            <a:ext cx="2684442" cy="1689367"/>
          </a:xfrm>
          <a:custGeom>
            <a:avLst/>
            <a:gdLst/>
            <a:ahLst/>
            <a:cxnLst/>
            <a:rect l="l" t="t" r="r" b="b"/>
            <a:pathLst>
              <a:path w="1584012" h="918727">
                <a:moveTo>
                  <a:pt x="0" y="0"/>
                </a:moveTo>
                <a:lnTo>
                  <a:pt x="1584012" y="0"/>
                </a:lnTo>
                <a:lnTo>
                  <a:pt x="1584012" y="918727"/>
                </a:lnTo>
                <a:lnTo>
                  <a:pt x="0" y="918727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14">
            <a:extLst>
              <a:ext uri="{FF2B5EF4-FFF2-40B4-BE49-F238E27FC236}">
                <a16:creationId xmlns:a16="http://schemas.microsoft.com/office/drawing/2014/main" id="{B51E3AEF-39EA-53C2-583D-9EABACF80EAE}"/>
              </a:ext>
            </a:extLst>
          </p:cNvPr>
          <p:cNvSpPr/>
          <p:nvPr/>
        </p:nvSpPr>
        <p:spPr>
          <a:xfrm>
            <a:off x="6846883" y="5746066"/>
            <a:ext cx="3944957" cy="1266791"/>
          </a:xfrm>
          <a:custGeom>
            <a:avLst/>
            <a:gdLst/>
            <a:ahLst/>
            <a:cxnLst/>
            <a:rect l="l" t="t" r="r" b="b"/>
            <a:pathLst>
              <a:path w="2702139" h="918727">
                <a:moveTo>
                  <a:pt x="0" y="0"/>
                </a:moveTo>
                <a:lnTo>
                  <a:pt x="2702139" y="0"/>
                </a:lnTo>
                <a:lnTo>
                  <a:pt x="2702139" y="918727"/>
                </a:lnTo>
                <a:lnTo>
                  <a:pt x="0" y="9187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15">
            <a:extLst>
              <a:ext uri="{FF2B5EF4-FFF2-40B4-BE49-F238E27FC236}">
                <a16:creationId xmlns:a16="http://schemas.microsoft.com/office/drawing/2014/main" id="{E46AB4D7-334D-968E-0AAB-88389E8A12DD}"/>
              </a:ext>
            </a:extLst>
          </p:cNvPr>
          <p:cNvSpPr/>
          <p:nvPr/>
        </p:nvSpPr>
        <p:spPr>
          <a:xfrm>
            <a:off x="12668282" y="5697240"/>
            <a:ext cx="2197282" cy="1623794"/>
          </a:xfrm>
          <a:custGeom>
            <a:avLst/>
            <a:gdLst/>
            <a:ahLst/>
            <a:cxnLst/>
            <a:rect l="l" t="t" r="r" b="b"/>
            <a:pathLst>
              <a:path w="1080661" h="918727">
                <a:moveTo>
                  <a:pt x="0" y="0"/>
                </a:moveTo>
                <a:lnTo>
                  <a:pt x="1080661" y="0"/>
                </a:lnTo>
                <a:lnTo>
                  <a:pt x="1080661" y="918727"/>
                </a:lnTo>
                <a:lnTo>
                  <a:pt x="0" y="9187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6" name="Picture 5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9ACF0801-52FE-575E-8678-D083E06C7EE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8499" y="2025476"/>
            <a:ext cx="3233961" cy="2887006"/>
          </a:xfrm>
          <a:prstGeom prst="rect">
            <a:avLst/>
          </a:prstGeom>
        </p:spPr>
      </p:pic>
      <p:pic>
        <p:nvPicPr>
          <p:cNvPr id="8" name="Picture 7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20E4552A-3992-BFB2-EAFB-FA93F9DDBA9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2705826"/>
            <a:ext cx="8607005" cy="163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8229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478BF-15EE-9E44-AC7C-D853A689A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71A5A2CC-0381-0B5B-F3BA-37EF7683D28D}"/>
              </a:ext>
            </a:extLst>
          </p:cNvPr>
          <p:cNvSpPr txBox="1"/>
          <p:nvPr/>
        </p:nvSpPr>
        <p:spPr>
          <a:xfrm>
            <a:off x="2362200" y="635183"/>
            <a:ext cx="15553456" cy="2094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000000"/>
                </a:solidFill>
                <a:latin typeface="Inter 1"/>
                <a:ea typeface="Inter 1"/>
                <a:sym typeface="Inter 1"/>
              </a:rPr>
              <a:t>Communicate health messages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CB0FA8-FD31-AB41-8369-3523F1FC23CB}"/>
              </a:ext>
            </a:extLst>
          </p:cNvPr>
          <p:cNvSpPr txBox="1"/>
          <p:nvPr/>
        </p:nvSpPr>
        <p:spPr>
          <a:xfrm>
            <a:off x="914400" y="3086100"/>
            <a:ext cx="15925800" cy="4512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Use evidence-based communications to raise awareness and inform people about the risks of harmful products, and the benefits of engaging in healthy behaviours.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3600" kern="100" dirty="0">
                <a:solidFill>
                  <a:prstClr val="black"/>
                </a:solidFill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Example:</a:t>
            </a:r>
          </a:p>
          <a:p>
            <a:pPr marL="571500" marR="0" lvl="0" indent="-5715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3600" kern="100" dirty="0">
                <a:solidFill>
                  <a:prstClr val="black"/>
                </a:solidFill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Work with communities to spread evidence-based messages about alcohol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Coordinate mass-media campaigns on a regional foot</a:t>
            </a:r>
            <a:r>
              <a:rPr lang="en-GB" sz="3600" kern="100" dirty="0">
                <a:solidFill>
                  <a:prstClr val="black"/>
                </a:solidFill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print</a:t>
            </a:r>
            <a:endParaRPr kumimoji="0" lang="en-GB" sz="3600" b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3" panose="020B0604020202020204" charset="0"/>
              <a:ea typeface="Inter 3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1200CAE-F935-754C-F6AB-BED930D2FE47}"/>
              </a:ext>
            </a:extLst>
          </p:cNvPr>
          <p:cNvSpPr/>
          <p:nvPr/>
        </p:nvSpPr>
        <p:spPr>
          <a:xfrm flipH="1">
            <a:off x="-113754" y="9253005"/>
            <a:ext cx="18745362" cy="1058119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3D1021-5FCC-C312-B2E9-D1B214F9DB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721" y="374446"/>
            <a:ext cx="1852781" cy="1852781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E4F81334-6495-E820-930A-C4E228B52FAC}"/>
              </a:ext>
            </a:extLst>
          </p:cNvPr>
          <p:cNvSpPr/>
          <p:nvPr/>
        </p:nvSpPr>
        <p:spPr>
          <a:xfrm>
            <a:off x="0" y="0"/>
            <a:ext cx="8050846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2317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C61F4-1E0E-75E4-E268-8C3D8879A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D8FF4C22-9896-0A45-64F4-1627389A787F}"/>
              </a:ext>
            </a:extLst>
          </p:cNvPr>
          <p:cNvSpPr txBox="1"/>
          <p:nvPr/>
        </p:nvSpPr>
        <p:spPr>
          <a:xfrm>
            <a:off x="2514600" y="762097"/>
            <a:ext cx="15553456" cy="10554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000000"/>
                </a:solidFill>
                <a:latin typeface="Inter 1"/>
                <a:ea typeface="Inter 1"/>
                <a:sym typeface="Inter 1"/>
              </a:rPr>
              <a:t>Provide treatment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AFD86D-9A4C-D2B6-997C-EAB54EA0E262}"/>
              </a:ext>
            </a:extLst>
          </p:cNvPr>
          <p:cNvSpPr txBox="1"/>
          <p:nvPr/>
        </p:nvSpPr>
        <p:spPr>
          <a:xfrm>
            <a:off x="1066800" y="2346003"/>
            <a:ext cx="15553456" cy="322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Provide treatment services to those already impacted by harmful products to improve health and prevent further harm.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3600" kern="100" dirty="0">
                <a:solidFill>
                  <a:prstClr val="black"/>
                </a:solidFill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Example:</a:t>
            </a:r>
          </a:p>
          <a:p>
            <a:pPr marL="571500" marR="0" lvl="0" indent="-5715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Consider how treatment services can provide brief interventions across tobacco and alcohol dependence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587F3A2-3C4D-8C5F-E25D-5A5FDFC7FB39}"/>
              </a:ext>
            </a:extLst>
          </p:cNvPr>
          <p:cNvSpPr/>
          <p:nvPr/>
        </p:nvSpPr>
        <p:spPr>
          <a:xfrm flipH="1">
            <a:off x="-113754" y="9253005"/>
            <a:ext cx="18745362" cy="1058119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3BE69A-1577-E3BC-3804-0659FABCC2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227" y="242287"/>
            <a:ext cx="1546057" cy="1575227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81C0A23A-5705-4B32-4A9F-3009642EA876}"/>
              </a:ext>
            </a:extLst>
          </p:cNvPr>
          <p:cNvSpPr/>
          <p:nvPr/>
        </p:nvSpPr>
        <p:spPr>
          <a:xfrm>
            <a:off x="0" y="0"/>
            <a:ext cx="8050846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0685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36374-A8AD-97C6-F41A-9AD2E46F3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297345CF-5E07-1295-213F-C053573FBE45}"/>
              </a:ext>
            </a:extLst>
          </p:cNvPr>
          <p:cNvSpPr txBox="1"/>
          <p:nvPr/>
        </p:nvSpPr>
        <p:spPr>
          <a:xfrm>
            <a:off x="838200" y="495300"/>
            <a:ext cx="15553456" cy="10554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000000"/>
                </a:solidFill>
                <a:latin typeface="Inter 1"/>
                <a:ea typeface="Inter 1"/>
                <a:sym typeface="Inter 1"/>
              </a:rPr>
              <a:t>Toolkit contents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5C7E92-5832-7F72-7BE4-C9C200DC4D07}"/>
              </a:ext>
            </a:extLst>
          </p:cNvPr>
          <p:cNvSpPr txBox="1"/>
          <p:nvPr/>
        </p:nvSpPr>
        <p:spPr>
          <a:xfrm>
            <a:off x="1066800" y="2346003"/>
            <a:ext cx="10896600" cy="6700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3600" kern="100" dirty="0">
                <a:solidFill>
                  <a:prstClr val="black"/>
                </a:solidFill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Main toolkit document including:</a:t>
            </a:r>
          </a:p>
          <a:p>
            <a:pPr marL="1028700" lvl="1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3600" kern="100" dirty="0">
                <a:solidFill>
                  <a:prstClr val="black"/>
                </a:solidFill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Evidence-based best practice examples</a:t>
            </a:r>
          </a:p>
          <a:p>
            <a:pPr marL="1028700" lvl="1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3600" kern="100" dirty="0">
                <a:solidFill>
                  <a:prstClr val="black"/>
                </a:solidFill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Step-by-step guide to developing your own approach</a:t>
            </a:r>
          </a:p>
          <a:p>
            <a:pPr marL="571500" marR="0" lvl="0" indent="-5715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3600" kern="100" dirty="0">
                <a:solidFill>
                  <a:prstClr val="black"/>
                </a:solidFill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‘Making the case’ slide deck</a:t>
            </a:r>
          </a:p>
          <a:p>
            <a:pPr marL="571500" marR="0" lvl="0" indent="-5715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Asset and deficit mapping template</a:t>
            </a:r>
          </a:p>
          <a:p>
            <a:pPr marL="571500" marR="0" lvl="0" indent="-5715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3600" kern="100" dirty="0">
                <a:solidFill>
                  <a:prstClr val="black"/>
                </a:solidFill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Stakeholder mapping template</a:t>
            </a:r>
          </a:p>
          <a:p>
            <a:pPr marL="571500" marR="0" lvl="0" indent="-5715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Case studies from across Greater Manchester and Humber and North Yorkshire</a:t>
            </a:r>
          </a:p>
          <a:p>
            <a:pPr marL="571500" marR="0" lvl="0" indent="-5715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600" b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3" panose="020B0604020202020204" charset="0"/>
              <a:ea typeface="Inter 3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13B3C6E-9963-8348-4AA4-1E404484814B}"/>
              </a:ext>
            </a:extLst>
          </p:cNvPr>
          <p:cNvSpPr/>
          <p:nvPr/>
        </p:nvSpPr>
        <p:spPr>
          <a:xfrm flipH="1">
            <a:off x="-113754" y="9253005"/>
            <a:ext cx="18745362" cy="1058119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4CF215EF-B013-1762-40BA-A94BAF951FF9}"/>
              </a:ext>
            </a:extLst>
          </p:cNvPr>
          <p:cNvSpPr/>
          <p:nvPr/>
        </p:nvSpPr>
        <p:spPr>
          <a:xfrm>
            <a:off x="0" y="0"/>
            <a:ext cx="8050846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1265AE-787D-BEC5-2B06-7EAC00F75E0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1" y="1132774"/>
            <a:ext cx="5424598" cy="766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632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87C68-01BF-D1AC-2B59-B4A5C1469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D6818E82-D259-92F2-DBA4-DF2420E086F1}"/>
              </a:ext>
            </a:extLst>
          </p:cNvPr>
          <p:cNvSpPr/>
          <p:nvPr/>
        </p:nvSpPr>
        <p:spPr>
          <a:xfrm rot="-5400000">
            <a:off x="11506817" y="3197291"/>
            <a:ext cx="10893561" cy="4497606"/>
          </a:xfrm>
          <a:custGeom>
            <a:avLst/>
            <a:gdLst/>
            <a:ahLst/>
            <a:cxnLst/>
            <a:rect l="l" t="t" r="r" b="b"/>
            <a:pathLst>
              <a:path w="10893561" h="12299883">
                <a:moveTo>
                  <a:pt x="0" y="0"/>
                </a:moveTo>
                <a:lnTo>
                  <a:pt x="10893561" y="0"/>
                </a:lnTo>
                <a:lnTo>
                  <a:pt x="10893561" y="12299883"/>
                </a:lnTo>
                <a:lnTo>
                  <a:pt x="0" y="122998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290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0CD5AF6C-4E5B-C5B5-2B77-0CD8E82E8723}"/>
              </a:ext>
            </a:extLst>
          </p:cNvPr>
          <p:cNvSpPr txBox="1"/>
          <p:nvPr/>
        </p:nvSpPr>
        <p:spPr>
          <a:xfrm>
            <a:off x="1070941" y="3287875"/>
            <a:ext cx="11482627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0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9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Inter 1"/>
                <a:sym typeface="Inter 1"/>
              </a:rPr>
              <a:t>Putting it into practice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883C3D75-51B7-2115-FB8F-6EC044715E9B}"/>
              </a:ext>
            </a:extLst>
          </p:cNvPr>
          <p:cNvGrpSpPr>
            <a:grpSpLocks noChangeAspect="1"/>
          </p:cNvGrpSpPr>
          <p:nvPr/>
        </p:nvGrpSpPr>
        <p:grpSpPr>
          <a:xfrm>
            <a:off x="12167818" y="1515371"/>
            <a:ext cx="5729234" cy="7861447"/>
            <a:chOff x="0" y="0"/>
            <a:chExt cx="4589780" cy="629793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8348F03-644D-F2E2-0131-3AF8C8D408F2}"/>
                </a:ext>
              </a:extLst>
            </p:cNvPr>
            <p:cNvSpPr/>
            <p:nvPr/>
          </p:nvSpPr>
          <p:spPr>
            <a:xfrm>
              <a:off x="0" y="0"/>
              <a:ext cx="4591050" cy="6297930"/>
            </a:xfrm>
            <a:custGeom>
              <a:avLst/>
              <a:gdLst/>
              <a:ahLst/>
              <a:cxnLst/>
              <a:rect l="l" t="t" r="r" b="b"/>
              <a:pathLst>
                <a:path w="4591050" h="6297930">
                  <a:moveTo>
                    <a:pt x="3148330" y="1708150"/>
                  </a:moveTo>
                  <a:cubicBezTo>
                    <a:pt x="2754630" y="1708150"/>
                    <a:pt x="2396490" y="1866900"/>
                    <a:pt x="2136140" y="2124710"/>
                  </a:cubicBezTo>
                  <a:lnTo>
                    <a:pt x="1611630" y="1600200"/>
                  </a:lnTo>
                  <a:cubicBezTo>
                    <a:pt x="1778000" y="1430020"/>
                    <a:pt x="1882140" y="1197610"/>
                    <a:pt x="1882140" y="941070"/>
                  </a:cubicBezTo>
                  <a:cubicBezTo>
                    <a:pt x="1882140" y="421640"/>
                    <a:pt x="1459230" y="0"/>
                    <a:pt x="941070" y="0"/>
                  </a:cubicBezTo>
                  <a:cubicBezTo>
                    <a:pt x="422910" y="0"/>
                    <a:pt x="0" y="421640"/>
                    <a:pt x="0" y="941070"/>
                  </a:cubicBezTo>
                  <a:cubicBezTo>
                    <a:pt x="0" y="1459230"/>
                    <a:pt x="421640" y="1882140"/>
                    <a:pt x="941070" y="1882140"/>
                  </a:cubicBezTo>
                  <a:cubicBezTo>
                    <a:pt x="1160780" y="1882140"/>
                    <a:pt x="1362710" y="1805940"/>
                    <a:pt x="1524000" y="1678940"/>
                  </a:cubicBezTo>
                  <a:lnTo>
                    <a:pt x="2056130" y="2211070"/>
                  </a:lnTo>
                  <a:cubicBezTo>
                    <a:pt x="1838960" y="2463800"/>
                    <a:pt x="1708150" y="2791460"/>
                    <a:pt x="1708150" y="3148330"/>
                  </a:cubicBezTo>
                  <a:cubicBezTo>
                    <a:pt x="1708150" y="3549650"/>
                    <a:pt x="1873250" y="3914140"/>
                    <a:pt x="2139950" y="4175760"/>
                  </a:cubicBezTo>
                  <a:lnTo>
                    <a:pt x="1614170" y="4701540"/>
                  </a:lnTo>
                  <a:cubicBezTo>
                    <a:pt x="1442720" y="4526280"/>
                    <a:pt x="1203960" y="4417060"/>
                    <a:pt x="941070" y="4417060"/>
                  </a:cubicBezTo>
                  <a:cubicBezTo>
                    <a:pt x="421640" y="4415790"/>
                    <a:pt x="0" y="4838700"/>
                    <a:pt x="0" y="5356860"/>
                  </a:cubicBezTo>
                  <a:cubicBezTo>
                    <a:pt x="0" y="5875020"/>
                    <a:pt x="421640" y="6297930"/>
                    <a:pt x="941070" y="6297930"/>
                  </a:cubicBezTo>
                  <a:cubicBezTo>
                    <a:pt x="1459230" y="6297930"/>
                    <a:pt x="1882140" y="5876290"/>
                    <a:pt x="1882140" y="5356860"/>
                  </a:cubicBezTo>
                  <a:cubicBezTo>
                    <a:pt x="1882140" y="5144770"/>
                    <a:pt x="1811020" y="4947920"/>
                    <a:pt x="1692910" y="4790440"/>
                  </a:cubicBezTo>
                  <a:lnTo>
                    <a:pt x="2228850" y="4254500"/>
                  </a:lnTo>
                  <a:cubicBezTo>
                    <a:pt x="2479040" y="4462780"/>
                    <a:pt x="2800350" y="4588509"/>
                    <a:pt x="3150870" y="4588509"/>
                  </a:cubicBezTo>
                  <a:cubicBezTo>
                    <a:pt x="3945890" y="4588509"/>
                    <a:pt x="4591050" y="3942080"/>
                    <a:pt x="4591050" y="3148330"/>
                  </a:cubicBezTo>
                  <a:cubicBezTo>
                    <a:pt x="4589780" y="2354580"/>
                    <a:pt x="3943350" y="1708150"/>
                    <a:pt x="3148330" y="1708150"/>
                  </a:cubicBezTo>
                  <a:close/>
                </a:path>
              </a:pathLst>
            </a:custGeom>
            <a:solidFill>
              <a:srgbClr val="94044E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CFB97258-EF89-2FFA-AF3F-F263D9C10E32}"/>
                </a:ext>
              </a:extLst>
            </p:cNvPr>
            <p:cNvSpPr/>
            <p:nvPr/>
          </p:nvSpPr>
          <p:spPr>
            <a:xfrm>
              <a:off x="118110" y="4533900"/>
              <a:ext cx="1645920" cy="1645920"/>
            </a:xfrm>
            <a:custGeom>
              <a:avLst/>
              <a:gdLst/>
              <a:ahLst/>
              <a:cxnLst/>
              <a:rect l="l" t="t" r="r" b="b"/>
              <a:pathLst>
                <a:path w="1645920" h="1645920">
                  <a:moveTo>
                    <a:pt x="822960" y="1645920"/>
                  </a:moveTo>
                  <a:cubicBezTo>
                    <a:pt x="369570" y="1645920"/>
                    <a:pt x="0" y="1277620"/>
                    <a:pt x="0" y="822960"/>
                  </a:cubicBezTo>
                  <a:cubicBezTo>
                    <a:pt x="0" y="368300"/>
                    <a:pt x="368300" y="0"/>
                    <a:pt x="822960" y="0"/>
                  </a:cubicBezTo>
                  <a:cubicBezTo>
                    <a:pt x="1276350" y="0"/>
                    <a:pt x="1645920" y="368300"/>
                    <a:pt x="1645920" y="822960"/>
                  </a:cubicBezTo>
                  <a:cubicBezTo>
                    <a:pt x="1645920" y="1277620"/>
                    <a:pt x="1276350" y="1645920"/>
                    <a:pt x="822960" y="1645920"/>
                  </a:cubicBez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FABB23F8-EA01-8F94-C95D-4C8B28E8B820}"/>
                </a:ext>
              </a:extLst>
            </p:cNvPr>
            <p:cNvSpPr/>
            <p:nvPr/>
          </p:nvSpPr>
          <p:spPr>
            <a:xfrm>
              <a:off x="118110" y="118110"/>
              <a:ext cx="1645920" cy="1644650"/>
            </a:xfrm>
            <a:custGeom>
              <a:avLst/>
              <a:gdLst/>
              <a:ahLst/>
              <a:cxnLst/>
              <a:rect l="l" t="t" r="r" b="b"/>
              <a:pathLst>
                <a:path w="1645920" h="1644650">
                  <a:moveTo>
                    <a:pt x="0" y="822960"/>
                  </a:moveTo>
                  <a:cubicBezTo>
                    <a:pt x="0" y="369570"/>
                    <a:pt x="368300" y="0"/>
                    <a:pt x="822960" y="0"/>
                  </a:cubicBezTo>
                  <a:cubicBezTo>
                    <a:pt x="1276350" y="0"/>
                    <a:pt x="1645920" y="368300"/>
                    <a:pt x="1645920" y="822960"/>
                  </a:cubicBezTo>
                  <a:cubicBezTo>
                    <a:pt x="1645920" y="1060450"/>
                    <a:pt x="1544320" y="1273810"/>
                    <a:pt x="1384300" y="1423670"/>
                  </a:cubicBezTo>
                  <a:cubicBezTo>
                    <a:pt x="1377950" y="1426210"/>
                    <a:pt x="1371600" y="1430020"/>
                    <a:pt x="1366520" y="1436370"/>
                  </a:cubicBezTo>
                  <a:cubicBezTo>
                    <a:pt x="1362710" y="1440180"/>
                    <a:pt x="1360170" y="1443990"/>
                    <a:pt x="1357630" y="1447800"/>
                  </a:cubicBezTo>
                  <a:cubicBezTo>
                    <a:pt x="1214120" y="1569720"/>
                    <a:pt x="1027430" y="1644650"/>
                    <a:pt x="824230" y="1644650"/>
                  </a:cubicBezTo>
                  <a:cubicBezTo>
                    <a:pt x="369570" y="1644650"/>
                    <a:pt x="0" y="1276350"/>
                    <a:pt x="0" y="822960"/>
                  </a:cubicBez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AD32D636-956D-965D-9606-EECFDDC6CA5F}"/>
                </a:ext>
              </a:extLst>
            </p:cNvPr>
            <p:cNvSpPr/>
            <p:nvPr/>
          </p:nvSpPr>
          <p:spPr>
            <a:xfrm>
              <a:off x="1826260" y="1827530"/>
              <a:ext cx="2644140" cy="2644140"/>
            </a:xfrm>
            <a:custGeom>
              <a:avLst/>
              <a:gdLst/>
              <a:ahLst/>
              <a:cxnLst/>
              <a:rect l="l" t="t" r="r" b="b"/>
              <a:pathLst>
                <a:path w="2644140" h="2644140">
                  <a:moveTo>
                    <a:pt x="1322070" y="2644140"/>
                  </a:moveTo>
                  <a:cubicBezTo>
                    <a:pt x="593090" y="2644140"/>
                    <a:pt x="0" y="2051050"/>
                    <a:pt x="0" y="1322070"/>
                  </a:cubicBezTo>
                  <a:cubicBezTo>
                    <a:pt x="0" y="593090"/>
                    <a:pt x="593090" y="0"/>
                    <a:pt x="1322070" y="0"/>
                  </a:cubicBezTo>
                  <a:cubicBezTo>
                    <a:pt x="2051050" y="0"/>
                    <a:pt x="2644140" y="593090"/>
                    <a:pt x="2644140" y="1322070"/>
                  </a:cubicBezTo>
                  <a:cubicBezTo>
                    <a:pt x="2644140" y="2051050"/>
                    <a:pt x="2052320" y="2644140"/>
                    <a:pt x="1322070" y="2644140"/>
                  </a:cubicBez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E08B7951-1265-A68F-53D7-07F79EF0BBD1}"/>
              </a:ext>
            </a:extLst>
          </p:cNvPr>
          <p:cNvSpPr txBox="1"/>
          <p:nvPr/>
        </p:nvSpPr>
        <p:spPr>
          <a:xfrm>
            <a:off x="1070941" y="5019710"/>
            <a:ext cx="11738264" cy="642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3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3"/>
                <a:ea typeface="Inter 3"/>
                <a:cs typeface="Inter 3"/>
                <a:sym typeface="Inter 3"/>
              </a:rPr>
              <a:t>Case studies</a:t>
            </a:r>
          </a:p>
        </p:txBody>
      </p:sp>
    </p:spTree>
    <p:extLst>
      <p:ext uri="{BB962C8B-B14F-4D97-AF65-F5344CB8AC3E}">
        <p14:creationId xmlns:p14="http://schemas.microsoft.com/office/powerpoint/2010/main" val="10012683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"/>
          <p:cNvSpPr txBox="1">
            <a:spLocks noGrp="1"/>
          </p:cNvSpPr>
          <p:nvPr>
            <p:ph type="ctrTitle"/>
          </p:nvPr>
        </p:nvSpPr>
        <p:spPr>
          <a:xfrm>
            <a:off x="891538" y="5331659"/>
            <a:ext cx="10077995" cy="288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b" anchorCtr="0">
            <a:normAutofit/>
          </a:bodyPr>
          <a:lstStyle/>
          <a:p>
            <a:r>
              <a:rPr lang="en-US" dirty="0"/>
              <a:t>Putting it into Practice: Community Mobilisation </a:t>
            </a:r>
            <a:br>
              <a:rPr lang="en-US" dirty="0"/>
            </a:br>
            <a:br>
              <a:rPr lang="en-US" sz="2400" i="1" dirty="0"/>
            </a:br>
            <a:r>
              <a:rPr lang="en-US" sz="2400" dirty="0"/>
              <a:t>The Real Picture of Childhood Obesity in Greater Manchester</a:t>
            </a:r>
            <a:endParaRPr sz="2400" i="1" dirty="0"/>
          </a:p>
        </p:txBody>
      </p:sp>
      <p:sp>
        <p:nvSpPr>
          <p:cNvPr id="34" name="Google Shape;34;p1"/>
          <p:cNvSpPr txBox="1">
            <a:spLocks noGrp="1"/>
          </p:cNvSpPr>
          <p:nvPr>
            <p:ph type="subTitle" idx="1"/>
          </p:nvPr>
        </p:nvSpPr>
        <p:spPr>
          <a:xfrm>
            <a:off x="891539" y="8668700"/>
            <a:ext cx="10077995" cy="236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rmAutofit/>
          </a:bodyPr>
          <a:lstStyle/>
          <a:p>
            <a:pPr marL="0" indent="0">
              <a:spcBef>
                <a:spcPts val="0"/>
              </a:spcBef>
            </a:pPr>
            <a:endParaRPr lang="en-US" sz="2100" dirty="0"/>
          </a:p>
          <a:p>
            <a:pPr marL="0" indent="0">
              <a:spcBef>
                <a:spcPts val="0"/>
              </a:spcBef>
            </a:pPr>
            <a:r>
              <a:rPr lang="en-US" sz="2100" dirty="0"/>
              <a:t>Jessica Holloway, Strategic Lead, Population Health, NHS Greater Manchester</a:t>
            </a:r>
          </a:p>
          <a:p>
            <a:pPr marL="0" indent="0">
              <a:spcBef>
                <a:spcPts val="0"/>
              </a:spcBef>
            </a:pPr>
            <a:endParaRPr lang="en-US" sz="2100" dirty="0"/>
          </a:p>
        </p:txBody>
      </p:sp>
      <p:sp>
        <p:nvSpPr>
          <p:cNvPr id="35" name="Google Shape;35;p1"/>
          <p:cNvSpPr txBox="1"/>
          <p:nvPr/>
        </p:nvSpPr>
        <p:spPr>
          <a:xfrm>
            <a:off x="891539" y="8033655"/>
            <a:ext cx="10077995" cy="1270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rmAutofit/>
          </a:bodyPr>
          <a:lstStyle/>
          <a:p>
            <a:pPr defTabSz="1371600" fontAlgn="base"/>
            <a:endParaRPr lang="en-GB" sz="2700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F0EEA2-AEB9-9069-F109-28B5A88BE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48" y="1158639"/>
            <a:ext cx="15773400" cy="685800"/>
          </a:xfrm>
        </p:spPr>
        <p:txBody>
          <a:bodyPr>
            <a:normAutofit/>
          </a:bodyPr>
          <a:lstStyle/>
          <a:p>
            <a:r>
              <a:rPr lang="en-GB" b="1" dirty="0"/>
              <a:t>The Real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81759F-E6FB-76E1-E6FF-6582E230F7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63363" y="-37218"/>
            <a:ext cx="3424637" cy="37822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0D9AB7-B121-FADF-6F93-1891D603DB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5228" y="-37218"/>
            <a:ext cx="3204819" cy="37822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7B85B0-0BA8-3D62-09DA-23B18EEB5F4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0022" y="3951515"/>
            <a:ext cx="2611107" cy="23839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918ED7-AF78-5FBD-4054-A883821E875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58" r="7771" b="-1"/>
          <a:stretch/>
        </p:blipFill>
        <p:spPr>
          <a:xfrm>
            <a:off x="14863362" y="3951515"/>
            <a:ext cx="3424638" cy="23839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AB0FA1-1229-CB7E-8898-6C182C490AD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022" y="0"/>
            <a:ext cx="2611109" cy="37822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1730D4-09CE-DCE7-3A02-1D9B3FB3FBE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8800" y="3951515"/>
            <a:ext cx="3289224" cy="2383971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22DA6744-DA2A-29A5-B5D3-57CBCE23EE57}"/>
              </a:ext>
            </a:extLst>
          </p:cNvPr>
          <p:cNvSpPr txBox="1">
            <a:spLocks/>
          </p:cNvSpPr>
          <p:nvPr/>
        </p:nvSpPr>
        <p:spPr>
          <a:xfrm>
            <a:off x="584948" y="1850930"/>
            <a:ext cx="6941039" cy="7277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E5F7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E5F7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E5F7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E5F7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E5F7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E5F7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E5F7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E5F7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E5F7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E5F7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85800" indent="-571500" defTabSz="1371600">
              <a:lnSpc>
                <a:spcPct val="100000"/>
              </a:lnSpc>
              <a:spcBef>
                <a:spcPts val="1500"/>
              </a:spcBef>
              <a:spcAft>
                <a:spcPts val="1200"/>
              </a:spcAft>
            </a:pPr>
            <a:r>
              <a:rPr lang="en-GB" sz="2100" dirty="0"/>
              <a:t>In response to the </a:t>
            </a:r>
            <a:r>
              <a:rPr lang="en-GB" sz="2100" b="1" dirty="0"/>
              <a:t>rising rates of childhood obesity in Greater Manchester </a:t>
            </a:r>
            <a:r>
              <a:rPr lang="en-GB" sz="2100" dirty="0"/>
              <a:t>a large public consultation was launched to help</a:t>
            </a:r>
            <a:r>
              <a:rPr lang="en-GB" sz="2100" dirty="0">
                <a:ea typeface="Calibri" panose="020F0502020204030204" pitchFamily="34" charset="0"/>
                <a:cs typeface="Times New Roman" panose="02020603050405020304" pitchFamily="18" charset="0"/>
              </a:rPr>
              <a:t> explore </a:t>
            </a:r>
            <a:r>
              <a:rPr lang="en-GB" sz="2100" b="1" dirty="0">
                <a:ea typeface="Calibri" panose="020F0502020204030204" pitchFamily="34" charset="0"/>
                <a:cs typeface="Times New Roman" panose="02020603050405020304" pitchFamily="18" charset="0"/>
              </a:rPr>
              <a:t>the real and complex drivers</a:t>
            </a:r>
            <a:r>
              <a:rPr lang="en-GB" sz="2100" dirty="0">
                <a:ea typeface="Calibri" panose="020F0502020204030204" pitchFamily="34" charset="0"/>
                <a:cs typeface="Times New Roman" panose="02020603050405020304" pitchFamily="18" charset="0"/>
              </a:rPr>
              <a:t>, build public support and work with communities to develop actionable, people-powered solutions.</a:t>
            </a:r>
          </a:p>
          <a:p>
            <a:pPr marL="685800" indent="-571500" defTabSz="1371600">
              <a:lnSpc>
                <a:spcPct val="100000"/>
              </a:lnSpc>
              <a:spcBef>
                <a:spcPts val="1500"/>
              </a:spcBef>
            </a:pPr>
            <a:r>
              <a:rPr lang="en-GB" sz="2100" dirty="0">
                <a:ea typeface="Aptos" panose="020B0004020202020204" pitchFamily="34" charset="0"/>
                <a:cs typeface="Times New Roman" panose="02020603050405020304" pitchFamily="18" charset="0"/>
              </a:rPr>
              <a:t>Through a multi-channel approach—including an </a:t>
            </a:r>
            <a:r>
              <a:rPr lang="en-GB" sz="2100" b="1" dirty="0">
                <a:ea typeface="Aptos" panose="020B0004020202020204" pitchFamily="34" charset="0"/>
                <a:cs typeface="Times New Roman" panose="02020603050405020304" pitchFamily="18" charset="0"/>
              </a:rPr>
              <a:t>online survey, an 8-week digital campaign, grassroots promotion </a:t>
            </a:r>
            <a:r>
              <a:rPr lang="en-GB" sz="2100" dirty="0">
                <a:ea typeface="Aptos" panose="020B0004020202020204" pitchFamily="34" charset="0"/>
                <a:cs typeface="Times New Roman" panose="02020603050405020304" pitchFamily="18" charset="0"/>
              </a:rPr>
              <a:t>and community driven engagement —we opened a space for honest dialogue with parents, carers, teachers, residents and those with lived experience of childhood obesity.</a:t>
            </a:r>
          </a:p>
          <a:p>
            <a:pPr marL="685800" indent="-571500" defTabSz="1371600">
              <a:lnSpc>
                <a:spcPct val="100000"/>
              </a:lnSpc>
              <a:spcBef>
                <a:spcPts val="1500"/>
              </a:spcBef>
            </a:pPr>
            <a:r>
              <a:rPr lang="en-GB" sz="2100" dirty="0"/>
              <a:t>Public health leads and local councillors amplified the campaign through local media driving strong interest and participation across all 10 boroughs. We also </a:t>
            </a:r>
            <a:r>
              <a:rPr lang="en-GB" sz="2100" b="1" dirty="0"/>
              <a:t>worked with 10GM and VCFSE / community group partners, to bring an offline version of the survey to those who may be digitally excluded.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A5D27CC-99B5-547B-85F8-1F78CCA519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65" r="11484" b="6840"/>
          <a:stretch/>
        </p:blipFill>
        <p:spPr>
          <a:xfrm>
            <a:off x="8020023" y="6504760"/>
            <a:ext cx="2611107" cy="31617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5216AC-5AA6-D275-4AAC-D580D77BEC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8799" y="6504759"/>
            <a:ext cx="3289223" cy="31617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25D98C5-6C8B-6F9C-7E8A-107411890E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63361" y="6504758"/>
            <a:ext cx="3424637" cy="316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510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05126D-321A-95CA-E581-B99BCD0CB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979718"/>
            <a:ext cx="15773400" cy="685800"/>
          </a:xfrm>
        </p:spPr>
        <p:txBody>
          <a:bodyPr>
            <a:normAutofit/>
          </a:bodyPr>
          <a:lstStyle/>
          <a:p>
            <a:r>
              <a:rPr lang="en-GB" b="1" dirty="0"/>
              <a:t>The Real Picture in Action </a:t>
            </a:r>
          </a:p>
        </p:txBody>
      </p:sp>
      <p:pic>
        <p:nvPicPr>
          <p:cNvPr id="11" name="Picture 10" descr="A person with long black hair&#10;&#10;AI-generated content may be incorrect.">
            <a:hlinkClick r:id="rId2"/>
            <a:extLst>
              <a:ext uri="{FF2B5EF4-FFF2-40B4-BE49-F238E27FC236}">
                <a16:creationId xmlns:a16="http://schemas.microsoft.com/office/drawing/2014/main" id="{C17D4F5E-7364-A2BF-3178-BB5963CFBF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59" t="17937" r="7153" b="22698"/>
          <a:stretch/>
        </p:blipFill>
        <p:spPr>
          <a:xfrm>
            <a:off x="3739242" y="2726872"/>
            <a:ext cx="10809516" cy="610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011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0ECAD7-3A4F-8FB8-4F0F-4B16BD708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9598" y="2624462"/>
            <a:ext cx="6391931" cy="6552195"/>
          </a:xfrm>
        </p:spPr>
        <p:txBody>
          <a:bodyPr>
            <a:normAutofit/>
          </a:bodyPr>
          <a:lstStyle/>
          <a:p>
            <a:r>
              <a:rPr lang="en-GB" sz="2100" b="1" dirty="0"/>
              <a:t>10,000 complex, diverse and impassioned </a:t>
            </a:r>
            <a:r>
              <a:rPr lang="en-GB" sz="2100" dirty="0"/>
              <a:t>perceptions and perspectives.</a:t>
            </a:r>
          </a:p>
          <a:p>
            <a:r>
              <a:rPr lang="en-GB" sz="2100" b="1" dirty="0"/>
              <a:t>79% of respondents believed addressing childhood obesity rates should be top or high priority </a:t>
            </a:r>
            <a:r>
              <a:rPr lang="en-GB" sz="2100" dirty="0"/>
              <a:t>for local authorities and health and care services. </a:t>
            </a:r>
          </a:p>
          <a:p>
            <a:r>
              <a:rPr lang="en-GB" sz="2100" b="1" dirty="0"/>
              <a:t>Most are unaware of activity by local authorities and healthcare services </a:t>
            </a:r>
            <a:r>
              <a:rPr lang="en-GB" sz="2100" dirty="0"/>
              <a:t>being delivered to tackle childhood obesity. </a:t>
            </a:r>
          </a:p>
          <a:p>
            <a:r>
              <a:rPr lang="en-GB" sz="2100" b="1" dirty="0"/>
              <a:t>Access to unhealthy food </a:t>
            </a:r>
            <a:r>
              <a:rPr lang="en-GB" sz="2100" dirty="0"/>
              <a:t>ranked highest contributing factor. </a:t>
            </a:r>
          </a:p>
          <a:p>
            <a:r>
              <a:rPr lang="en-GB" sz="2100" dirty="0"/>
              <a:t>Cheap cost of unhealthy food, digital screentime / sedentary lives, junk food advertising and confusion over the nutritional quality of food ranked </a:t>
            </a:r>
            <a:r>
              <a:rPr lang="en-GB" sz="2100" b="1" dirty="0"/>
              <a:t>top 5 factors behind the rising rates in childhood obesity.</a:t>
            </a:r>
            <a:endParaRPr lang="en-GB" sz="210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7E26E0-4D21-6D9B-130C-076FA6FED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933" y="1278242"/>
            <a:ext cx="15773400" cy="685800"/>
          </a:xfrm>
        </p:spPr>
        <p:txBody>
          <a:bodyPr>
            <a:normAutofit/>
          </a:bodyPr>
          <a:lstStyle/>
          <a:p>
            <a:r>
              <a:rPr lang="en-GB" b="1" dirty="0"/>
              <a:t>What Did We Find?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7D6A09-D367-66EB-0FB3-B8619D0681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9" t="6508" r="1820"/>
          <a:stretch/>
        </p:blipFill>
        <p:spPr>
          <a:xfrm>
            <a:off x="8311244" y="2624462"/>
            <a:ext cx="9976757" cy="638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580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4D7F6E-8E61-F6FC-EA7E-38C131148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Lessons Learned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2E5C402-7D81-5F74-CFB9-C9EF2A6286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7300" y="3010637"/>
            <a:ext cx="8098971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spcFirstLastPara="1"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defTabSz="13716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700" b="1" dirty="0">
                <a:solidFill>
                  <a:schemeClr val="bg2"/>
                </a:solidFill>
                <a:latin typeface="Arial" panose="020B0604020202020204" pitchFamily="34" charset="0"/>
              </a:rPr>
              <a:t>1. Get the right people involved from the start</a:t>
            </a:r>
          </a:p>
          <a:p>
            <a:pPr marL="0" indent="0" defTabSz="13716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2700" b="1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marL="0" indent="0" defTabSz="13716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700" b="1" dirty="0">
                <a:solidFill>
                  <a:schemeClr val="bg2"/>
                </a:solidFill>
                <a:latin typeface="Arial" panose="020B0604020202020204" pitchFamily="34" charset="0"/>
              </a:rPr>
              <a:t>2. Brace yourself for the real talk and the public buzz</a:t>
            </a:r>
          </a:p>
          <a:p>
            <a:pPr marL="0" indent="0" defTabSz="13716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lang="en-US" altLang="en-US" sz="2700" b="1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marL="0" indent="0" defTabSz="13716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700" b="1" dirty="0">
                <a:solidFill>
                  <a:schemeClr val="bg2"/>
                </a:solidFill>
                <a:latin typeface="Arial" panose="020B0604020202020204" pitchFamily="34" charset="0"/>
              </a:rPr>
              <a:t>3. Timing matters</a:t>
            </a:r>
          </a:p>
          <a:p>
            <a:pPr marL="0" indent="0" defTabSz="13716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2700" b="1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marL="0" indent="0" defTabSz="13716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700" b="1" dirty="0">
                <a:solidFill>
                  <a:schemeClr val="bg2"/>
                </a:solidFill>
                <a:latin typeface="Arial" panose="020B0604020202020204" pitchFamily="34" charset="0"/>
              </a:rPr>
              <a:t>4. Spotlight your findings where they matter, in ways that count </a:t>
            </a:r>
          </a:p>
          <a:p>
            <a:pPr marL="0" indent="0" defTabSz="13716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2700" b="1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marL="0" indent="0" defTabSz="13716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700" b="1" dirty="0">
                <a:solidFill>
                  <a:schemeClr val="bg2"/>
                </a:solidFill>
                <a:latin typeface="Arial" panose="020B0604020202020204" pitchFamily="34" charset="0"/>
              </a:rPr>
              <a:t>5. Close the feedback loop </a:t>
            </a:r>
          </a:p>
        </p:txBody>
      </p:sp>
      <p:pic>
        <p:nvPicPr>
          <p:cNvPr id="6" name="Picture 5" descr="A person walking on a sidewalk&#10;&#10;AI-generated content may be incorrect.">
            <a:extLst>
              <a:ext uri="{FF2B5EF4-FFF2-40B4-BE49-F238E27FC236}">
                <a16:creationId xmlns:a16="http://schemas.microsoft.com/office/drawing/2014/main" id="{BA0BE025-D3E8-8DF5-9797-5AFBC5E09C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8425" y="2351318"/>
            <a:ext cx="7600950" cy="65288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51690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805E0-5A3B-4357-1181-50B2578B90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 you. </a:t>
            </a:r>
          </a:p>
        </p:txBody>
      </p:sp>
    </p:spTree>
    <p:extLst>
      <p:ext uri="{BB962C8B-B14F-4D97-AF65-F5344CB8AC3E}">
        <p14:creationId xmlns:p14="http://schemas.microsoft.com/office/powerpoint/2010/main" val="1469951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H="1">
            <a:off x="-113754" y="9253005"/>
            <a:ext cx="18745362" cy="1058119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62000" y="1556058"/>
            <a:ext cx="17297400" cy="8261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ts val="4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Introduction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 Peter Roderick, Director of Public Health, City of York</a:t>
            </a:r>
          </a:p>
          <a:p>
            <a:pPr marL="457200" indent="-457200">
              <a:lnSpc>
                <a:spcPts val="4955"/>
              </a:lnSpc>
              <a:buFont typeface="Arial" panose="020B0604020202020204" pitchFamily="34" charset="0"/>
              <a:buChar char="•"/>
              <a:defRPr/>
            </a:pPr>
            <a:r>
              <a:rPr lang="en-US" sz="2799" b="1" dirty="0">
                <a:solidFill>
                  <a:srgbClr val="000000"/>
                </a:solidFill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Why take a coherent approach? </a:t>
            </a:r>
            <a:r>
              <a:rPr lang="en-US" sz="2799" dirty="0">
                <a:solidFill>
                  <a:srgbClr val="000000"/>
                </a:solidFill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Dr Robyn Burton, University of Stirling</a:t>
            </a:r>
          </a:p>
          <a:p>
            <a:pPr marL="457200" marR="0" lvl="0" indent="-457200" algn="l" defTabSz="914400" rtl="0" eaLnBrk="1" fontAlgn="auto" latinLnBrk="0" hangingPunct="1">
              <a:lnSpc>
                <a:spcPts val="4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799" b="1" dirty="0">
                <a:solidFill>
                  <a:srgbClr val="000000"/>
                </a:solidFill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What role do local authorities have? </a:t>
            </a:r>
            <a:r>
              <a:rPr lang="en-US" sz="2799" dirty="0">
                <a:solidFill>
                  <a:srgbClr val="000000"/>
                </a:solidFill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Jilla Burgess-Allen, Director of Public Health, Stockport Metropolitan Borough Council</a:t>
            </a:r>
          </a:p>
          <a:p>
            <a:pPr marL="457200" marR="0" lvl="0" indent="-457200" algn="l" defTabSz="914400" rtl="0" eaLnBrk="1" fontAlgn="auto" latinLnBrk="0" hangingPunct="1">
              <a:lnSpc>
                <a:spcPts val="4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799" b="1" dirty="0">
                <a:solidFill>
                  <a:srgbClr val="000000"/>
                </a:solidFill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What role do regions/ICBs have?</a:t>
            </a:r>
            <a:r>
              <a:rPr lang="en-US" sz="2799" dirty="0">
                <a:solidFill>
                  <a:srgbClr val="000000"/>
                </a:solidFill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 Dr Nigel Wells, Exec Director of Clinical and Professional, Humber and North Yorkshire ICB</a:t>
            </a:r>
          </a:p>
          <a:p>
            <a:pPr marL="457200" marR="0" lvl="0" indent="-457200" algn="l" defTabSz="914400" rtl="0" eaLnBrk="1" fontAlgn="auto" latinLnBrk="0" hangingPunct="1">
              <a:lnSpc>
                <a:spcPts val="4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799" b="1" dirty="0">
                <a:solidFill>
                  <a:srgbClr val="000000"/>
                </a:solidFill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Toolkit for action </a:t>
            </a:r>
            <a:r>
              <a:rPr lang="en-US" sz="2799" dirty="0">
                <a:solidFill>
                  <a:srgbClr val="000000"/>
                </a:solidFill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Caroline Cerny, Deputy Chief Exec and Elaine Londesborough-van Rooyen, Public Health Registrar, ASH</a:t>
            </a:r>
          </a:p>
          <a:p>
            <a:pPr marL="457200" marR="0" lvl="0" indent="-457200" algn="l" defTabSz="914400" rtl="0" eaLnBrk="1" fontAlgn="auto" latinLnBrk="0" hangingPunct="1">
              <a:lnSpc>
                <a:spcPts val="4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799" b="1" dirty="0">
                <a:solidFill>
                  <a:srgbClr val="000000"/>
                </a:solidFill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Putting it into practice, case studies for action:</a:t>
            </a:r>
          </a:p>
          <a:p>
            <a:pPr marL="914400" lvl="1" indent="-457200">
              <a:lnSpc>
                <a:spcPts val="4955"/>
              </a:lnSpc>
              <a:buFont typeface="Arial" panose="020B0604020202020204" pitchFamily="34" charset="0"/>
              <a:buChar char="•"/>
              <a:defRPr/>
            </a:pPr>
            <a:r>
              <a:rPr lang="en-US" sz="2799" dirty="0" err="1">
                <a:solidFill>
                  <a:srgbClr val="000000"/>
                </a:solidFill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Mobilising</a:t>
            </a:r>
            <a:r>
              <a:rPr lang="en-US" sz="2799" dirty="0">
                <a:solidFill>
                  <a:srgbClr val="000000"/>
                </a:solidFill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 communities on childhood obesity in Greater Manchester</a:t>
            </a:r>
          </a:p>
          <a:p>
            <a:pPr marL="914400" lvl="1" indent="-457200">
              <a:lnSpc>
                <a:spcPts val="4955"/>
              </a:lnSpc>
              <a:buFont typeface="Arial" panose="020B0604020202020204" pitchFamily="34" charset="0"/>
              <a:buChar char="•"/>
              <a:defRPr/>
            </a:pPr>
            <a:r>
              <a:rPr lang="en-US" sz="2799" dirty="0">
                <a:solidFill>
                  <a:srgbClr val="000000"/>
                </a:solidFill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Advertising and Sponsorship policy in York</a:t>
            </a:r>
          </a:p>
          <a:p>
            <a:pPr marL="914400" lvl="1" indent="-457200">
              <a:lnSpc>
                <a:spcPts val="4955"/>
              </a:lnSpc>
              <a:buFont typeface="Arial" panose="020B0604020202020204" pitchFamily="34" charset="0"/>
              <a:buChar char="•"/>
              <a:defRPr/>
            </a:pPr>
            <a:r>
              <a:rPr lang="en-US" sz="2799" dirty="0">
                <a:solidFill>
                  <a:srgbClr val="000000"/>
                </a:solidFill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Hot Food Takeaway policy in Hull</a:t>
            </a:r>
          </a:p>
          <a:p>
            <a:pPr marL="457200" marR="0" lvl="0" indent="-457200" algn="l" defTabSz="914400" rtl="0" eaLnBrk="1" fontAlgn="auto" latinLnBrk="0" hangingPunct="1">
              <a:lnSpc>
                <a:spcPts val="4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4"/>
              <a:ea typeface="Inter 4"/>
              <a:cs typeface="Inter 4"/>
              <a:sym typeface="Inter 4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723900"/>
            <a:ext cx="16641117" cy="813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8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Inter 1"/>
                <a:sym typeface="Inter 1"/>
              </a:rPr>
              <a:t>Agenda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EE30F0F8-4A8C-81DA-3179-8766E84E531D}"/>
              </a:ext>
            </a:extLst>
          </p:cNvPr>
          <p:cNvSpPr/>
          <p:nvPr/>
        </p:nvSpPr>
        <p:spPr>
          <a:xfrm>
            <a:off x="0" y="0"/>
            <a:ext cx="8050846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3FEA1-2982-4FA3-BF41-DA819C95D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0256" y="2119165"/>
            <a:ext cx="10689431" cy="2205038"/>
          </a:xfrm>
        </p:spPr>
        <p:txBody>
          <a:bodyPr/>
          <a:lstStyle/>
          <a:p>
            <a:pPr>
              <a:defRPr/>
            </a:pPr>
            <a:r>
              <a:rPr lang="en-GB" sz="5400" dirty="0"/>
              <a:t>Taking action: the experience of developing and adopting an advertising policy </a:t>
            </a:r>
          </a:p>
        </p:txBody>
      </p:sp>
      <p:sp>
        <p:nvSpPr>
          <p:cNvPr id="14339" name="Subtitle 2">
            <a:extLst>
              <a:ext uri="{FF2B5EF4-FFF2-40B4-BE49-F238E27FC236}">
                <a16:creationId xmlns:a16="http://schemas.microsoft.com/office/drawing/2014/main" id="{36F5F6FE-5FE9-4132-BB47-76F10A34B0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40256" y="4603440"/>
            <a:ext cx="9601200" cy="2088357"/>
          </a:xfrm>
        </p:spPr>
        <p:txBody>
          <a:bodyPr/>
          <a:lstStyle/>
          <a:p>
            <a:r>
              <a:rPr lang="en-GB" altLang="en-US" dirty="0"/>
              <a:t>Phil Truby – Public Health Specialist</a:t>
            </a:r>
          </a:p>
          <a:p>
            <a:r>
              <a:rPr lang="de-DE" altLang="en-US" sz="3000" dirty="0"/>
              <a:t>E: </a:t>
            </a:r>
            <a:r>
              <a:rPr lang="de-DE" altLang="en-US" sz="3000" dirty="0">
                <a:hlinkClick r:id="rId2"/>
              </a:rPr>
              <a:t>philip.truby@york.gov.uk</a:t>
            </a:r>
            <a:r>
              <a:rPr lang="de-DE" altLang="en-US" sz="3000" dirty="0"/>
              <a:t>  </a:t>
            </a:r>
          </a:p>
          <a:p>
            <a:r>
              <a:rPr lang="de-DE" altLang="en-US" sz="3000" dirty="0"/>
              <a:t>T: 07767 318091</a:t>
            </a:r>
          </a:p>
          <a:p>
            <a:endParaRPr lang="en-GB" alt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50383-F18F-4D77-9899-793FF75EC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1E429-33F5-4574-B83B-3433F4BC2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8036" y="2011152"/>
            <a:ext cx="6425952" cy="5940660"/>
          </a:xfrm>
        </p:spPr>
        <p:txBody>
          <a:bodyPr/>
          <a:lstStyle/>
          <a:p>
            <a:r>
              <a:rPr lang="en-GB" sz="3600" dirty="0"/>
              <a:t>In May 2024, City of York Council became the 14</a:t>
            </a:r>
            <a:r>
              <a:rPr lang="en-GB" sz="3600" baseline="30000" dirty="0"/>
              <a:t>th</a:t>
            </a:r>
            <a:r>
              <a:rPr lang="en-GB" sz="3600" dirty="0"/>
              <a:t> local authority to implement a healthier food advertising policy (and the second in Yorkshire and Humber). </a:t>
            </a:r>
          </a:p>
          <a:p>
            <a:r>
              <a:rPr lang="en-GB" sz="3600" dirty="0"/>
              <a:t>The policy also includes other products within the commercial determinants of health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AFAAF2-7C73-47B1-9DE0-AC3514BAAA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62" t="13601" r="34250" b="3800"/>
          <a:stretch/>
        </p:blipFill>
        <p:spPr>
          <a:xfrm>
            <a:off x="3022004" y="2126457"/>
            <a:ext cx="6202322" cy="48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8685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DDAE5335-A509-4862-8E70-951733CA1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800" y="-357815"/>
            <a:ext cx="12344400" cy="1714500"/>
          </a:xfrm>
        </p:spPr>
        <p:txBody>
          <a:bodyPr/>
          <a:lstStyle/>
          <a:p>
            <a:r>
              <a:rPr lang="en-GB" altLang="en-US" dirty="0"/>
              <a:t>The Policy</a:t>
            </a: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1B927093-0F31-49AC-B33A-A73570459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3280" y="1147056"/>
            <a:ext cx="5616624" cy="5832648"/>
          </a:xfrm>
        </p:spPr>
        <p:txBody>
          <a:bodyPr/>
          <a:lstStyle/>
          <a:p>
            <a:pPr marL="0" indent="0">
              <a:buNone/>
            </a:pPr>
            <a:r>
              <a:rPr lang="en-GB" altLang="en-US" sz="2700" dirty="0"/>
              <a:t>Covers both Advertising and Sponsorship, across the council’s property and public estate. </a:t>
            </a:r>
          </a:p>
          <a:p>
            <a:pPr marL="0" indent="0">
              <a:buNone/>
            </a:pPr>
            <a:endParaRPr lang="en-GB" altLang="en-US" sz="2700" dirty="0"/>
          </a:p>
          <a:p>
            <a:pPr marL="0" indent="0">
              <a:buNone/>
            </a:pPr>
            <a:r>
              <a:rPr lang="en-GB" altLang="en-US" sz="2700" dirty="0"/>
              <a:t>It details the types of organisations, products and services that are prevented from advertising</a:t>
            </a:r>
          </a:p>
          <a:p>
            <a:pPr marL="0" indent="0">
              <a:buNone/>
            </a:pPr>
            <a:endParaRPr lang="en-GB" altLang="en-US" sz="2700" dirty="0"/>
          </a:p>
          <a:p>
            <a:pPr marL="0" indent="0">
              <a:buNone/>
            </a:pPr>
            <a:r>
              <a:rPr lang="en-GB" altLang="en-US" sz="2700" dirty="0"/>
              <a:t>It has provision for named organisations and named products and services, although none are detailed at present.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5B9BAD-445C-4C08-8FD6-40DB1B06B0DC}"/>
              </a:ext>
            </a:extLst>
          </p:cNvPr>
          <p:cNvSpPr txBox="1"/>
          <p:nvPr/>
        </p:nvSpPr>
        <p:spPr>
          <a:xfrm>
            <a:off x="2663280" y="7998849"/>
            <a:ext cx="10045116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700" dirty="0">
                <a:solidFill>
                  <a:srgbClr val="25303B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https://www.york.gov.uk/AdvertisingAndSponsorshipPolicy</a:t>
            </a:r>
            <a:r>
              <a:rPr lang="en-GB" sz="2700" dirty="0">
                <a:solidFill>
                  <a:srgbClr val="2530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EF3CA6B-647A-4481-AFBB-70440160AC14}"/>
              </a:ext>
            </a:extLst>
          </p:cNvPr>
          <p:cNvSpPr txBox="1">
            <a:spLocks/>
          </p:cNvSpPr>
          <p:nvPr/>
        </p:nvSpPr>
        <p:spPr bwMode="auto">
          <a:xfrm>
            <a:off x="8279904" y="1355267"/>
            <a:ext cx="7560840" cy="59412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defTabSz="1371600"/>
            <a:r>
              <a:rPr lang="en-GB" altLang="en-US" sz="2100" dirty="0">
                <a:solidFill>
                  <a:srgbClr val="25303B"/>
                </a:solidFill>
                <a:latin typeface="Gill Sans MT"/>
              </a:rPr>
              <a:t>tobacco or tobacco related products</a:t>
            </a:r>
          </a:p>
          <a:p>
            <a:pPr marL="514350" indent="-514350" defTabSz="1371600"/>
            <a:r>
              <a:rPr lang="en-GB" altLang="en-US" sz="2100" dirty="0">
                <a:solidFill>
                  <a:srgbClr val="25303B"/>
                </a:solidFill>
                <a:latin typeface="Gill Sans MT"/>
              </a:rPr>
              <a:t>vaping products </a:t>
            </a:r>
          </a:p>
          <a:p>
            <a:pPr marL="514350" indent="-514350" defTabSz="1371600"/>
            <a:r>
              <a:rPr lang="en-GB" sz="2100" dirty="0">
                <a:solidFill>
                  <a:srgbClr val="25303B"/>
                </a:solidFill>
                <a:latin typeface="Gill Sans MT"/>
              </a:rPr>
              <a:t>nicotine pouches</a:t>
            </a:r>
            <a:endParaRPr lang="en-GB" altLang="en-US" sz="2100" dirty="0">
              <a:solidFill>
                <a:srgbClr val="25303B"/>
              </a:solidFill>
              <a:latin typeface="Gill Sans MT"/>
            </a:endParaRPr>
          </a:p>
          <a:p>
            <a:pPr marL="514350" indent="-514350" defTabSz="1371600"/>
            <a:r>
              <a:rPr lang="en-GB" altLang="en-US" sz="2100" dirty="0">
                <a:solidFill>
                  <a:srgbClr val="25303B"/>
                </a:solidFill>
                <a:latin typeface="Gill Sans MT"/>
              </a:rPr>
              <a:t>alcohol</a:t>
            </a:r>
          </a:p>
          <a:p>
            <a:pPr marL="514350" indent="-514350" defTabSz="1371600"/>
            <a:r>
              <a:rPr lang="en-GB" altLang="en-US" sz="2100" dirty="0">
                <a:solidFill>
                  <a:srgbClr val="25303B"/>
                </a:solidFill>
                <a:latin typeface="Gill Sans MT"/>
              </a:rPr>
              <a:t>gambling</a:t>
            </a:r>
          </a:p>
          <a:p>
            <a:pPr marL="514350" indent="-514350" defTabSz="1371600"/>
            <a:r>
              <a:rPr lang="en-GB" altLang="en-US" sz="2100" dirty="0">
                <a:solidFill>
                  <a:srgbClr val="25303B"/>
                </a:solidFill>
                <a:latin typeface="Gill Sans MT"/>
              </a:rPr>
              <a:t>unhealthy food or drinks defined as high saturate fat, salt and/or sugar (HFSS)</a:t>
            </a:r>
          </a:p>
          <a:p>
            <a:pPr marL="514350" indent="-514350" defTabSz="1371600"/>
            <a:r>
              <a:rPr lang="en-GB" altLang="en-US" sz="2100" dirty="0">
                <a:solidFill>
                  <a:srgbClr val="25303B"/>
                </a:solidFill>
                <a:latin typeface="Gill Sans MT"/>
              </a:rPr>
              <a:t>pornography</a:t>
            </a:r>
          </a:p>
          <a:p>
            <a:pPr marL="514350" indent="-514350" defTabSz="1371600"/>
            <a:r>
              <a:rPr lang="en-GB" altLang="en-US" sz="2100" dirty="0">
                <a:solidFill>
                  <a:srgbClr val="25303B"/>
                </a:solidFill>
                <a:latin typeface="Gill Sans MT"/>
              </a:rPr>
              <a:t>adult content</a:t>
            </a:r>
          </a:p>
          <a:p>
            <a:pPr marL="514350" indent="-514350" defTabSz="1371600"/>
            <a:r>
              <a:rPr lang="en-GB" altLang="en-US" sz="2100" dirty="0">
                <a:solidFill>
                  <a:srgbClr val="25303B"/>
                </a:solidFill>
                <a:latin typeface="Gill Sans MT"/>
              </a:rPr>
              <a:t>cosmetic surgery</a:t>
            </a:r>
          </a:p>
          <a:p>
            <a:pPr marL="514350" indent="-514350" defTabSz="1371600"/>
            <a:r>
              <a:rPr lang="en-GB" altLang="en-US" sz="2100" dirty="0">
                <a:solidFill>
                  <a:srgbClr val="25303B"/>
                </a:solidFill>
                <a:latin typeface="Gill Sans MT"/>
              </a:rPr>
              <a:t>loans and speculative financial products</a:t>
            </a:r>
          </a:p>
          <a:p>
            <a:pPr marL="514350" indent="-514350" defTabSz="1371600"/>
            <a:r>
              <a:rPr lang="en-GB" altLang="en-US" sz="2100" dirty="0">
                <a:solidFill>
                  <a:srgbClr val="25303B"/>
                </a:solidFill>
                <a:latin typeface="Gill Sans MT"/>
              </a:rPr>
              <a:t>weapons, violence or anti-social behaviour of any description</a:t>
            </a:r>
          </a:p>
          <a:p>
            <a:pPr marL="514350" indent="-514350" defTabSz="1371600"/>
            <a:r>
              <a:rPr lang="en-GB" altLang="en-US" sz="2100" dirty="0">
                <a:solidFill>
                  <a:srgbClr val="25303B"/>
                </a:solidFill>
                <a:latin typeface="Gill Sans MT"/>
              </a:rPr>
              <a:t>any product or service which is deemed or perceived to discriminate on the grounds of race, colour, national origin, religion, sexual orientation or disability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DDAE5335-A509-4862-8E70-951733CA1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8755" y="-257100"/>
            <a:ext cx="12344400" cy="1714500"/>
          </a:xfrm>
        </p:spPr>
        <p:txBody>
          <a:bodyPr/>
          <a:lstStyle/>
          <a:p>
            <a:r>
              <a:rPr lang="en-GB" altLang="en-US" dirty="0"/>
              <a:t>How we got there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EA816828-75E5-4B52-A34C-9D613CBE17C4}"/>
              </a:ext>
            </a:extLst>
          </p:cNvPr>
          <p:cNvGraphicFramePr>
            <a:graphicFrameLocks/>
          </p:cNvGraphicFramePr>
          <p:nvPr/>
        </p:nvGraphicFramePr>
        <p:xfrm>
          <a:off x="2663280" y="1255068"/>
          <a:ext cx="13069452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624982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DDAE5335-A509-4862-8E70-951733CA1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3225" y="174948"/>
            <a:ext cx="12344400" cy="1714500"/>
          </a:xfrm>
        </p:spPr>
        <p:txBody>
          <a:bodyPr/>
          <a:lstStyle/>
          <a:p>
            <a:r>
              <a:rPr lang="en-GB" altLang="en-US" dirty="0"/>
              <a:t>Challenges</a:t>
            </a: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1B927093-0F31-49AC-B33A-A73570459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1292" y="2082340"/>
            <a:ext cx="12344400" cy="5941220"/>
          </a:xfrm>
        </p:spPr>
        <p:txBody>
          <a:bodyPr/>
          <a:lstStyle/>
          <a:p>
            <a:r>
              <a:rPr lang="en-GB" altLang="en-US" dirty="0"/>
              <a:t>Director level buy-in – “free choice”, “nanny state”, “loss of revenue”</a:t>
            </a:r>
          </a:p>
          <a:p>
            <a:r>
              <a:rPr lang="en-GB" altLang="en-US" dirty="0"/>
              <a:t>Elected members – especially opposition members</a:t>
            </a:r>
          </a:p>
          <a:p>
            <a:r>
              <a:rPr lang="en-GB" altLang="en-US" dirty="0"/>
              <a:t>City history – “Chocolate story”</a:t>
            </a:r>
          </a:p>
          <a:p>
            <a:r>
              <a:rPr lang="en-GB" altLang="en-US" dirty="0"/>
              <a:t>Ongoing – implementation and monitoring</a:t>
            </a:r>
          </a:p>
        </p:txBody>
      </p:sp>
    </p:spTree>
    <p:extLst>
      <p:ext uri="{BB962C8B-B14F-4D97-AF65-F5344CB8AC3E}">
        <p14:creationId xmlns:p14="http://schemas.microsoft.com/office/powerpoint/2010/main" val="15289037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DDAE5335-A509-4862-8E70-951733CA1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268" y="1517"/>
            <a:ext cx="12344400" cy="1714500"/>
          </a:xfrm>
        </p:spPr>
        <p:txBody>
          <a:bodyPr/>
          <a:lstStyle/>
          <a:p>
            <a:r>
              <a:rPr lang="en-GB" altLang="en-US" dirty="0"/>
              <a:t>Implementation</a:t>
            </a:r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1B927093-0F31-49AC-B33A-A73570459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2097" y="1363081"/>
            <a:ext cx="8968647" cy="5941220"/>
          </a:xfrm>
        </p:spPr>
        <p:txBody>
          <a:bodyPr/>
          <a:lstStyle/>
          <a:p>
            <a:pPr marL="0" indent="0">
              <a:buNone/>
            </a:pPr>
            <a:r>
              <a:rPr lang="en-GB" altLang="en-US" sz="3000" dirty="0"/>
              <a:t>York doesn’t have an abundance of billboard or digital screen advertising, bus stops are the main source of revenue. </a:t>
            </a:r>
          </a:p>
          <a:p>
            <a:pPr marL="0" indent="0">
              <a:buNone/>
            </a:pPr>
            <a:r>
              <a:rPr lang="en-GB" altLang="en-US" sz="3000" dirty="0"/>
              <a:t>Contract has moved from JCD to Clear Channel from 1 Jan 2025 – transition underway, including physical bus stops, fully in place by Dec 2025.</a:t>
            </a:r>
          </a:p>
          <a:p>
            <a:pPr marL="0" indent="0">
              <a:buNone/>
            </a:pPr>
            <a:r>
              <a:rPr lang="en-GB" altLang="en-US" sz="3000" dirty="0"/>
              <a:t>This poses a challenge as JCD out of contract, but still selling advertising (and not currently complying with the new policy). </a:t>
            </a:r>
          </a:p>
          <a:p>
            <a:pPr marL="0" indent="0">
              <a:buNone/>
            </a:pPr>
            <a:r>
              <a:rPr lang="en-GB" altLang="en-US" sz="3000" dirty="0"/>
              <a:t>Bus stop contract monitoring (!!) and new contracts.</a:t>
            </a:r>
          </a:p>
          <a:p>
            <a:pPr marL="0" indent="0">
              <a:buNone/>
            </a:pPr>
            <a:r>
              <a:rPr lang="en-GB" altLang="en-US" sz="3000" dirty="0"/>
              <a:t>Continuous review – categories, products,  companies.</a:t>
            </a:r>
          </a:p>
          <a:p>
            <a:pPr marL="0" indent="0">
              <a:buNone/>
            </a:pPr>
            <a:r>
              <a:rPr lang="en-GB" altLang="en-US" sz="3000" dirty="0"/>
              <a:t>Evidence base vs. “right thing to do”</a:t>
            </a:r>
          </a:p>
          <a:p>
            <a:endParaRPr lang="en-GB" altLang="en-US" sz="3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411F3C-2604-4240-A5FA-39C03F911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7733" y="1781245"/>
            <a:ext cx="3771900" cy="272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728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F6C149C8-1F3A-47FB-9E70-64D161C97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Next Steps</a:t>
            </a:r>
          </a:p>
        </p:txBody>
      </p:sp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id="{5BE3A60F-67ED-4841-8A28-6CC7D87D5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1775" y="1903142"/>
            <a:ext cx="7992405" cy="6481242"/>
          </a:xfrm>
        </p:spPr>
        <p:txBody>
          <a:bodyPr/>
          <a:lstStyle/>
          <a:p>
            <a:r>
              <a:rPr lang="en-GB" altLang="en-US" sz="4650" dirty="0"/>
              <a:t>On bus advertising – First Buses main provider</a:t>
            </a:r>
          </a:p>
          <a:p>
            <a:r>
              <a:rPr lang="en-GB" altLang="en-US" sz="4650" dirty="0"/>
              <a:t>Train station – LNER managed </a:t>
            </a:r>
          </a:p>
          <a:p>
            <a:r>
              <a:rPr lang="en-GB" altLang="en-US" sz="4650" dirty="0"/>
              <a:t>HE/FE – 1 large college, 2 universities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2F46B8-3129-4047-B2B0-744617AACE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4181" y="1902617"/>
            <a:ext cx="4577972" cy="30362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78FFC4-CD23-4A06-BC62-AABBFFEBD9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5621" y="5348170"/>
            <a:ext cx="4644381" cy="2068349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0EA820-F286-6004-2FE5-5F72AABC3F99}"/>
              </a:ext>
            </a:extLst>
          </p:cNvPr>
          <p:cNvSpPr txBox="1"/>
          <p:nvPr/>
        </p:nvSpPr>
        <p:spPr>
          <a:xfrm>
            <a:off x="315686" y="1498648"/>
            <a:ext cx="14039625" cy="4983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endParaRPr lang="en-GB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07000"/>
              </a:lnSpc>
              <a:spcAft>
                <a:spcPts val="1200"/>
              </a:spcAft>
            </a:pPr>
            <a:r>
              <a:rPr lang="en-GB" sz="5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Hull’s Hot Food Takeaway Policy</a:t>
            </a:r>
          </a:p>
          <a:p>
            <a:pPr algn="ctr" defTabSz="1371600">
              <a:lnSpc>
                <a:spcPct val="107000"/>
              </a:lnSpc>
              <a:spcAft>
                <a:spcPts val="1200"/>
              </a:spcAft>
            </a:pPr>
            <a:r>
              <a:rPr lang="en-GB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4800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1371600"/>
            <a:endParaRPr lang="en-GB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/>
            <a:r>
              <a:rPr lang="en-GB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Joanne Arro</a:t>
            </a:r>
          </a:p>
          <a:p>
            <a:pPr algn="ctr" defTabSz="1371600">
              <a:lnSpc>
                <a:spcPct val="90000"/>
              </a:lnSpc>
              <a:spcBef>
                <a:spcPts val="1500"/>
              </a:spcBef>
              <a:defRPr/>
            </a:pPr>
            <a:r>
              <a:rPr lang="en-GB" sz="4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Public Health, Hull City Council</a:t>
            </a:r>
          </a:p>
          <a:p>
            <a:pPr defTabSz="1371600"/>
            <a:endParaRPr lang="en-GB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07000"/>
              </a:lnSpc>
              <a:spcAft>
                <a:spcPts val="1200"/>
              </a:spcAft>
            </a:pPr>
            <a:r>
              <a:rPr lang="en-GB" sz="24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65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0626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C7E4B-DF48-C4DE-E557-17BC77302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858" y="2839452"/>
            <a:ext cx="15773400" cy="5042361"/>
          </a:xfrm>
        </p:spPr>
        <p:txBody>
          <a:bodyPr>
            <a:normAutofit/>
          </a:bodyPr>
          <a:lstStyle/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 About 70% adults in Hull are living with excess weight compared to 64% in England.</a:t>
            </a:r>
          </a:p>
          <a:p>
            <a:pPr marL="0" indent="0">
              <a:buNone/>
            </a:pPr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Children 2023/24</a:t>
            </a: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26.4 % of reception children in Hull are living with excess weight compared to 21.3% in England. Almost 1 in 4.</a:t>
            </a:r>
          </a:p>
          <a:p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42.2% of year 6 children in Hull are living with excess weight compared to 36.6% in England. 4 in 10.</a:t>
            </a:r>
          </a:p>
          <a:p>
            <a:pPr marL="0" indent="0">
              <a:buNone/>
            </a:pPr>
            <a:endParaRPr lang="en-GB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FC1A37-67F6-3829-61FF-AE247BE94BB8}"/>
              </a:ext>
            </a:extLst>
          </p:cNvPr>
          <p:cNvSpPr txBox="1"/>
          <p:nvPr/>
        </p:nvSpPr>
        <p:spPr>
          <a:xfrm>
            <a:off x="696787" y="417910"/>
            <a:ext cx="4217120" cy="412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07000"/>
              </a:lnSpc>
              <a:spcAft>
                <a:spcPts val="1200"/>
              </a:spcAft>
            </a:pPr>
            <a:r>
              <a:rPr lang="en-GB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Hull’s Hot Food Takeaway Policy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F372F3-C50F-1917-6DF9-4E53E27AA09B}"/>
              </a:ext>
            </a:extLst>
          </p:cNvPr>
          <p:cNvSpPr txBox="1"/>
          <p:nvPr/>
        </p:nvSpPr>
        <p:spPr>
          <a:xfrm>
            <a:off x="811764" y="1733042"/>
            <a:ext cx="8795085" cy="905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GB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Hull Picture</a:t>
            </a:r>
            <a:r>
              <a:rPr lang="en-GB" sz="24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65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1371600">
              <a:lnSpc>
                <a:spcPct val="107000"/>
              </a:lnSpc>
              <a:spcAft>
                <a:spcPts val="1200"/>
              </a:spcAft>
            </a:pPr>
            <a:endParaRPr lang="en-GB" sz="165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5371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6541A37-B15A-7FB4-1186-54622394FA15}"/>
              </a:ext>
            </a:extLst>
          </p:cNvPr>
          <p:cNvSpPr txBox="1"/>
          <p:nvPr/>
        </p:nvSpPr>
        <p:spPr>
          <a:xfrm>
            <a:off x="4650635" y="1430624"/>
            <a:ext cx="83126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GB" sz="3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Whole System Approach – Cogs &amp; Levers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F16B77-A4BC-927F-9A89-3EC3A8C813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8325" y="2331856"/>
            <a:ext cx="13848350" cy="77189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040FD3-0210-2C1B-A599-5EA40D419F80}"/>
              </a:ext>
            </a:extLst>
          </p:cNvPr>
          <p:cNvSpPr txBox="1"/>
          <p:nvPr/>
        </p:nvSpPr>
        <p:spPr>
          <a:xfrm>
            <a:off x="696787" y="417910"/>
            <a:ext cx="4217120" cy="412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07000"/>
              </a:lnSpc>
              <a:spcAft>
                <a:spcPts val="1200"/>
              </a:spcAft>
            </a:pPr>
            <a:r>
              <a:rPr lang="en-GB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Hull’s Hot Food Takeaway Policy</a:t>
            </a:r>
          </a:p>
        </p:txBody>
      </p:sp>
    </p:spTree>
    <p:extLst>
      <p:ext uri="{BB962C8B-B14F-4D97-AF65-F5344CB8AC3E}">
        <p14:creationId xmlns:p14="http://schemas.microsoft.com/office/powerpoint/2010/main" val="1539602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5A8F2D-53B9-EE98-9BC8-C25991E8F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99311F07-6BCB-C1BE-1C0C-3502A2F49A2C}"/>
              </a:ext>
            </a:extLst>
          </p:cNvPr>
          <p:cNvSpPr/>
          <p:nvPr/>
        </p:nvSpPr>
        <p:spPr>
          <a:xfrm rot="-5400000">
            <a:off x="11506817" y="3197291"/>
            <a:ext cx="10893561" cy="4497606"/>
          </a:xfrm>
          <a:custGeom>
            <a:avLst/>
            <a:gdLst/>
            <a:ahLst/>
            <a:cxnLst/>
            <a:rect l="l" t="t" r="r" b="b"/>
            <a:pathLst>
              <a:path w="10893561" h="12299883">
                <a:moveTo>
                  <a:pt x="0" y="0"/>
                </a:moveTo>
                <a:lnTo>
                  <a:pt x="10893561" y="0"/>
                </a:lnTo>
                <a:lnTo>
                  <a:pt x="10893561" y="12299883"/>
                </a:lnTo>
                <a:lnTo>
                  <a:pt x="0" y="122998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290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CB58A347-6BC6-68A7-B733-FA95B690B65A}"/>
              </a:ext>
            </a:extLst>
          </p:cNvPr>
          <p:cNvSpPr txBox="1"/>
          <p:nvPr/>
        </p:nvSpPr>
        <p:spPr>
          <a:xfrm>
            <a:off x="1029778" y="3697612"/>
            <a:ext cx="11482627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0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0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Inter 1"/>
                <a:sym typeface="Inter 1"/>
              </a:rPr>
              <a:t>Introduction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28D4D483-C87C-B3C5-577B-A82955C61516}"/>
              </a:ext>
            </a:extLst>
          </p:cNvPr>
          <p:cNvGrpSpPr>
            <a:grpSpLocks noChangeAspect="1"/>
          </p:cNvGrpSpPr>
          <p:nvPr/>
        </p:nvGrpSpPr>
        <p:grpSpPr>
          <a:xfrm>
            <a:off x="12167818" y="1515371"/>
            <a:ext cx="5729234" cy="7861447"/>
            <a:chOff x="0" y="0"/>
            <a:chExt cx="4589780" cy="629793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ADF01A3-CCD8-2BBC-1492-0EAFEB8218D3}"/>
                </a:ext>
              </a:extLst>
            </p:cNvPr>
            <p:cNvSpPr/>
            <p:nvPr/>
          </p:nvSpPr>
          <p:spPr>
            <a:xfrm>
              <a:off x="0" y="0"/>
              <a:ext cx="4591050" cy="6297930"/>
            </a:xfrm>
            <a:custGeom>
              <a:avLst/>
              <a:gdLst/>
              <a:ahLst/>
              <a:cxnLst/>
              <a:rect l="l" t="t" r="r" b="b"/>
              <a:pathLst>
                <a:path w="4591050" h="6297930">
                  <a:moveTo>
                    <a:pt x="3148330" y="1708150"/>
                  </a:moveTo>
                  <a:cubicBezTo>
                    <a:pt x="2754630" y="1708150"/>
                    <a:pt x="2396490" y="1866900"/>
                    <a:pt x="2136140" y="2124710"/>
                  </a:cubicBezTo>
                  <a:lnTo>
                    <a:pt x="1611630" y="1600200"/>
                  </a:lnTo>
                  <a:cubicBezTo>
                    <a:pt x="1778000" y="1430020"/>
                    <a:pt x="1882140" y="1197610"/>
                    <a:pt x="1882140" y="941070"/>
                  </a:cubicBezTo>
                  <a:cubicBezTo>
                    <a:pt x="1882140" y="421640"/>
                    <a:pt x="1459230" y="0"/>
                    <a:pt x="941070" y="0"/>
                  </a:cubicBezTo>
                  <a:cubicBezTo>
                    <a:pt x="422910" y="0"/>
                    <a:pt x="0" y="421640"/>
                    <a:pt x="0" y="941070"/>
                  </a:cubicBezTo>
                  <a:cubicBezTo>
                    <a:pt x="0" y="1459230"/>
                    <a:pt x="421640" y="1882140"/>
                    <a:pt x="941070" y="1882140"/>
                  </a:cubicBezTo>
                  <a:cubicBezTo>
                    <a:pt x="1160780" y="1882140"/>
                    <a:pt x="1362710" y="1805940"/>
                    <a:pt x="1524000" y="1678940"/>
                  </a:cubicBezTo>
                  <a:lnTo>
                    <a:pt x="2056130" y="2211070"/>
                  </a:lnTo>
                  <a:cubicBezTo>
                    <a:pt x="1838960" y="2463800"/>
                    <a:pt x="1708150" y="2791460"/>
                    <a:pt x="1708150" y="3148330"/>
                  </a:cubicBezTo>
                  <a:cubicBezTo>
                    <a:pt x="1708150" y="3549650"/>
                    <a:pt x="1873250" y="3914140"/>
                    <a:pt x="2139950" y="4175760"/>
                  </a:cubicBezTo>
                  <a:lnTo>
                    <a:pt x="1614170" y="4701540"/>
                  </a:lnTo>
                  <a:cubicBezTo>
                    <a:pt x="1442720" y="4526280"/>
                    <a:pt x="1203960" y="4417060"/>
                    <a:pt x="941070" y="4417060"/>
                  </a:cubicBezTo>
                  <a:cubicBezTo>
                    <a:pt x="421640" y="4415790"/>
                    <a:pt x="0" y="4838700"/>
                    <a:pt x="0" y="5356860"/>
                  </a:cubicBezTo>
                  <a:cubicBezTo>
                    <a:pt x="0" y="5875020"/>
                    <a:pt x="421640" y="6297930"/>
                    <a:pt x="941070" y="6297930"/>
                  </a:cubicBezTo>
                  <a:cubicBezTo>
                    <a:pt x="1459230" y="6297930"/>
                    <a:pt x="1882140" y="5876290"/>
                    <a:pt x="1882140" y="5356860"/>
                  </a:cubicBezTo>
                  <a:cubicBezTo>
                    <a:pt x="1882140" y="5144770"/>
                    <a:pt x="1811020" y="4947920"/>
                    <a:pt x="1692910" y="4790440"/>
                  </a:cubicBezTo>
                  <a:lnTo>
                    <a:pt x="2228850" y="4254500"/>
                  </a:lnTo>
                  <a:cubicBezTo>
                    <a:pt x="2479040" y="4462780"/>
                    <a:pt x="2800350" y="4588509"/>
                    <a:pt x="3150870" y="4588509"/>
                  </a:cubicBezTo>
                  <a:cubicBezTo>
                    <a:pt x="3945890" y="4588509"/>
                    <a:pt x="4591050" y="3942080"/>
                    <a:pt x="4591050" y="3148330"/>
                  </a:cubicBezTo>
                  <a:cubicBezTo>
                    <a:pt x="4589780" y="2354580"/>
                    <a:pt x="3943350" y="1708150"/>
                    <a:pt x="3148330" y="1708150"/>
                  </a:cubicBezTo>
                  <a:close/>
                </a:path>
              </a:pathLst>
            </a:custGeom>
            <a:solidFill>
              <a:srgbClr val="94044E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907B511-F9AE-8349-3220-F1C811EDC7AA}"/>
                </a:ext>
              </a:extLst>
            </p:cNvPr>
            <p:cNvSpPr/>
            <p:nvPr/>
          </p:nvSpPr>
          <p:spPr>
            <a:xfrm>
              <a:off x="118110" y="4533900"/>
              <a:ext cx="1645920" cy="1645920"/>
            </a:xfrm>
            <a:custGeom>
              <a:avLst/>
              <a:gdLst/>
              <a:ahLst/>
              <a:cxnLst/>
              <a:rect l="l" t="t" r="r" b="b"/>
              <a:pathLst>
                <a:path w="1645920" h="1645920">
                  <a:moveTo>
                    <a:pt x="822960" y="1645920"/>
                  </a:moveTo>
                  <a:cubicBezTo>
                    <a:pt x="369570" y="1645920"/>
                    <a:pt x="0" y="1277620"/>
                    <a:pt x="0" y="822960"/>
                  </a:cubicBezTo>
                  <a:cubicBezTo>
                    <a:pt x="0" y="368300"/>
                    <a:pt x="368300" y="0"/>
                    <a:pt x="822960" y="0"/>
                  </a:cubicBezTo>
                  <a:cubicBezTo>
                    <a:pt x="1276350" y="0"/>
                    <a:pt x="1645920" y="368300"/>
                    <a:pt x="1645920" y="822960"/>
                  </a:cubicBezTo>
                  <a:cubicBezTo>
                    <a:pt x="1645920" y="1277620"/>
                    <a:pt x="1276350" y="1645920"/>
                    <a:pt x="822960" y="1645920"/>
                  </a:cubicBez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430DDB47-6064-7CE7-82A2-75F1D8DE6D78}"/>
                </a:ext>
              </a:extLst>
            </p:cNvPr>
            <p:cNvSpPr/>
            <p:nvPr/>
          </p:nvSpPr>
          <p:spPr>
            <a:xfrm>
              <a:off x="118110" y="118110"/>
              <a:ext cx="1645920" cy="1644650"/>
            </a:xfrm>
            <a:custGeom>
              <a:avLst/>
              <a:gdLst/>
              <a:ahLst/>
              <a:cxnLst/>
              <a:rect l="l" t="t" r="r" b="b"/>
              <a:pathLst>
                <a:path w="1645920" h="1644650">
                  <a:moveTo>
                    <a:pt x="0" y="822960"/>
                  </a:moveTo>
                  <a:cubicBezTo>
                    <a:pt x="0" y="369570"/>
                    <a:pt x="368300" y="0"/>
                    <a:pt x="822960" y="0"/>
                  </a:cubicBezTo>
                  <a:cubicBezTo>
                    <a:pt x="1276350" y="0"/>
                    <a:pt x="1645920" y="368300"/>
                    <a:pt x="1645920" y="822960"/>
                  </a:cubicBezTo>
                  <a:cubicBezTo>
                    <a:pt x="1645920" y="1060450"/>
                    <a:pt x="1544320" y="1273810"/>
                    <a:pt x="1384300" y="1423670"/>
                  </a:cubicBezTo>
                  <a:cubicBezTo>
                    <a:pt x="1377950" y="1426210"/>
                    <a:pt x="1371600" y="1430020"/>
                    <a:pt x="1366520" y="1436370"/>
                  </a:cubicBezTo>
                  <a:cubicBezTo>
                    <a:pt x="1362710" y="1440180"/>
                    <a:pt x="1360170" y="1443990"/>
                    <a:pt x="1357630" y="1447800"/>
                  </a:cubicBezTo>
                  <a:cubicBezTo>
                    <a:pt x="1214120" y="1569720"/>
                    <a:pt x="1027430" y="1644650"/>
                    <a:pt x="824230" y="1644650"/>
                  </a:cubicBezTo>
                  <a:cubicBezTo>
                    <a:pt x="369570" y="1644650"/>
                    <a:pt x="0" y="1276350"/>
                    <a:pt x="0" y="822960"/>
                  </a:cubicBez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0C6C887C-91AF-A2D0-43BE-0B97E392DA29}"/>
                </a:ext>
              </a:extLst>
            </p:cNvPr>
            <p:cNvSpPr/>
            <p:nvPr/>
          </p:nvSpPr>
          <p:spPr>
            <a:xfrm>
              <a:off x="1826260" y="1827530"/>
              <a:ext cx="2644140" cy="2644140"/>
            </a:xfrm>
            <a:custGeom>
              <a:avLst/>
              <a:gdLst/>
              <a:ahLst/>
              <a:cxnLst/>
              <a:rect l="l" t="t" r="r" b="b"/>
              <a:pathLst>
                <a:path w="2644140" h="2644140">
                  <a:moveTo>
                    <a:pt x="1322070" y="2644140"/>
                  </a:moveTo>
                  <a:cubicBezTo>
                    <a:pt x="593090" y="2644140"/>
                    <a:pt x="0" y="2051050"/>
                    <a:pt x="0" y="1322070"/>
                  </a:cubicBezTo>
                  <a:cubicBezTo>
                    <a:pt x="0" y="593090"/>
                    <a:pt x="593090" y="0"/>
                    <a:pt x="1322070" y="0"/>
                  </a:cubicBezTo>
                  <a:cubicBezTo>
                    <a:pt x="2051050" y="0"/>
                    <a:pt x="2644140" y="593090"/>
                    <a:pt x="2644140" y="1322070"/>
                  </a:cubicBezTo>
                  <a:cubicBezTo>
                    <a:pt x="2644140" y="2051050"/>
                    <a:pt x="2052320" y="2644140"/>
                    <a:pt x="1322070" y="2644140"/>
                  </a:cubicBez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FF522C1A-46B8-90F6-AA05-16D1A4EE1B65}"/>
              </a:ext>
            </a:extLst>
          </p:cNvPr>
          <p:cNvSpPr txBox="1"/>
          <p:nvPr/>
        </p:nvSpPr>
        <p:spPr>
          <a:xfrm>
            <a:off x="1028700" y="5147630"/>
            <a:ext cx="11738264" cy="1334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3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3"/>
                <a:ea typeface="Inter 3"/>
                <a:cs typeface="Inter 3"/>
                <a:sym typeface="Inter 3"/>
              </a:rPr>
              <a:t>Peter Roderick, Director of Public Health, City of York</a:t>
            </a:r>
            <a:endParaRPr kumimoji="0" lang="en-US" sz="522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3"/>
              <a:ea typeface="Inter 3"/>
              <a:cs typeface="Inter 3"/>
              <a:sym typeface="Inter 3"/>
            </a:endParaRPr>
          </a:p>
        </p:txBody>
      </p:sp>
    </p:spTree>
    <p:extLst>
      <p:ext uri="{BB962C8B-B14F-4D97-AF65-F5344CB8AC3E}">
        <p14:creationId xmlns:p14="http://schemas.microsoft.com/office/powerpoint/2010/main" val="11286498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A8763C8-EF72-716E-6D93-D1E6F79BA0FD}"/>
              </a:ext>
            </a:extLst>
          </p:cNvPr>
          <p:cNvSpPr txBox="1"/>
          <p:nvPr/>
        </p:nvSpPr>
        <p:spPr>
          <a:xfrm>
            <a:off x="6116096" y="778551"/>
            <a:ext cx="74159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GB" sz="2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Hull’s Whole System Healthy Weight Map</a:t>
            </a:r>
          </a:p>
        </p:txBody>
      </p:sp>
      <p:pic>
        <p:nvPicPr>
          <p:cNvPr id="2" name="Content Placeholder 8" descr="A map of different colored shapes&#10;&#10;Description automatically generated">
            <a:extLst>
              <a:ext uri="{FF2B5EF4-FFF2-40B4-BE49-F238E27FC236}">
                <a16:creationId xmlns:a16="http://schemas.microsoft.com/office/drawing/2014/main" id="{99A0DD83-F06E-9200-1616-CC666CD672BD}"/>
              </a:ext>
            </a:extLst>
          </p:cNvPr>
          <p:cNvPicPr>
            <a:picLocks noGrp="1"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3061" y="1518097"/>
            <a:ext cx="14411447" cy="83840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05FE6B3-E1BD-3707-2977-05CF069BABEB}"/>
                  </a:ext>
                </a:extLst>
              </p14:cNvPr>
              <p14:cNvContentPartPr/>
              <p14:nvPr/>
            </p14:nvContentPartPr>
            <p14:xfrm>
              <a:off x="8880018" y="2002250"/>
              <a:ext cx="4074840" cy="33323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05FE6B3-E1BD-3707-2977-05CF069BABE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44018" y="1966248"/>
                <a:ext cx="4146480" cy="3403984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4B658EA-89AF-9C35-64C4-97B25D986BF2}"/>
              </a:ext>
            </a:extLst>
          </p:cNvPr>
          <p:cNvSpPr txBox="1"/>
          <p:nvPr/>
        </p:nvSpPr>
        <p:spPr>
          <a:xfrm>
            <a:off x="422467" y="298759"/>
            <a:ext cx="4217120" cy="412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07000"/>
              </a:lnSpc>
              <a:spcAft>
                <a:spcPts val="1200"/>
              </a:spcAft>
            </a:pPr>
            <a:r>
              <a:rPr lang="en-GB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Hull’s Hot Food Takeaway Policy</a:t>
            </a:r>
          </a:p>
        </p:txBody>
      </p:sp>
    </p:spTree>
    <p:extLst>
      <p:ext uri="{BB962C8B-B14F-4D97-AF65-F5344CB8AC3E}">
        <p14:creationId xmlns:p14="http://schemas.microsoft.com/office/powerpoint/2010/main" val="27727123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6B6BB96-907C-2B80-8FA0-267F2C04616F}"/>
              </a:ext>
            </a:extLst>
          </p:cNvPr>
          <p:cNvSpPr txBox="1"/>
          <p:nvPr/>
        </p:nvSpPr>
        <p:spPr>
          <a:xfrm>
            <a:off x="357245" y="885485"/>
            <a:ext cx="13242954" cy="8587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GB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 Food Takeaway Policy</a:t>
            </a:r>
            <a:endParaRPr lang="en-GB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90000"/>
              </a:lnSpc>
              <a:spcBef>
                <a:spcPts val="1500"/>
              </a:spcBef>
              <a:defRPr/>
            </a:pPr>
            <a:endParaRPr lang="en-GB" sz="2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371600"/>
            <a:r>
              <a:rPr lang="en-GB" sz="2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part of our Whole-system Approach to Healthy Weight Hull City Council included the following policies in its Local Plan (2016) to restrict the number of new takeaways: - </a:t>
            </a:r>
          </a:p>
          <a:p>
            <a:pPr defTabSz="1371600"/>
            <a:endParaRPr lang="en-GB" sz="2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en-GB" sz="2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to accommodate hot food takeaway (A5) use will not be supported in local or neighbourhood centres where a threshold of 20% of all units would be or has already been reached, to prevent over proliferation where this could undermine objectives to promote healthy eating in the city. 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endParaRPr lang="en-GB" sz="2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en-GB" sz="2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to accommodate hot food takeaway (A5) use will not normally be supported within 400m of a secondary school or sixth form college or playing fields.</a:t>
            </a: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endParaRPr lang="en-GB" sz="2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28625" indent="-428625" defTabSz="1371600">
              <a:buFont typeface="Arial" panose="020B0604020202020204" pitchFamily="34" charset="0"/>
              <a:buChar char="•"/>
            </a:pPr>
            <a:r>
              <a:rPr lang="en-GB" sz="2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 results show that in 2016 Hull had 302 HFT in the city and in 2023, 6 years later it had 259 (43 less).</a:t>
            </a:r>
          </a:p>
          <a:p>
            <a:pPr defTabSz="1371600"/>
            <a:endParaRPr lang="en-GB" sz="2700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1371600"/>
            <a:endParaRPr lang="en-GB" sz="3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371600">
              <a:lnSpc>
                <a:spcPct val="90000"/>
              </a:lnSpc>
              <a:spcBef>
                <a:spcPts val="1500"/>
              </a:spcBef>
              <a:defRPr/>
            </a:pPr>
            <a:endParaRPr lang="en-GB" sz="165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1371600">
              <a:lnSpc>
                <a:spcPct val="107000"/>
              </a:lnSpc>
              <a:spcAft>
                <a:spcPts val="1200"/>
              </a:spcAft>
            </a:pPr>
            <a:endParaRPr lang="en-GB" sz="165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8D8EFC-7C3D-2852-B0A9-AD49E6A16C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02074" y="2181317"/>
            <a:ext cx="3785616" cy="490319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685050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C32F3C-3381-98EB-30B8-3D977F4C4520}"/>
              </a:ext>
            </a:extLst>
          </p:cNvPr>
          <p:cNvSpPr txBox="1"/>
          <p:nvPr/>
        </p:nvSpPr>
        <p:spPr>
          <a:xfrm>
            <a:off x="696787" y="417910"/>
            <a:ext cx="4217120" cy="412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07000"/>
              </a:lnSpc>
              <a:spcAft>
                <a:spcPts val="1200"/>
              </a:spcAft>
            </a:pPr>
            <a:r>
              <a:rPr lang="en-GB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Hull’s Hot Food Takeaway Policy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B48CDC0-7BE4-CD10-4723-828FE4438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858" y="1144988"/>
            <a:ext cx="15773400" cy="673682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3900" b="1" dirty="0">
                <a:latin typeface="Arial" panose="020B0604020202020204" pitchFamily="34" charset="0"/>
                <a:cs typeface="Arial" panose="020B0604020202020204" pitchFamily="34" charset="0"/>
              </a:rPr>
              <a:t>Challenges and Next Steps</a:t>
            </a:r>
          </a:p>
          <a:p>
            <a:pPr marL="0" indent="0">
              <a:buNone/>
            </a:pPr>
            <a:endParaRPr lang="en-GB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3300" b="1" dirty="0">
                <a:latin typeface="Arial" panose="020B0604020202020204" pitchFamily="34" charset="0"/>
                <a:cs typeface="Arial" panose="020B0604020202020204" pitchFamily="34" charset="0"/>
              </a:rPr>
              <a:t>Levers in Planning: </a:t>
            </a:r>
          </a:p>
          <a:p>
            <a:pPr lvl="1"/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Are all HFT selling High Fat Salt Sugar Food (HFSS)</a:t>
            </a:r>
          </a:p>
          <a:p>
            <a:pPr lvl="1"/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Other food outlets that aren’t covered</a:t>
            </a:r>
          </a:p>
          <a:p>
            <a:pPr lvl="1"/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Balancing outlets selling healthier food</a:t>
            </a:r>
          </a:p>
          <a:p>
            <a:pPr marL="685800" lvl="1" indent="0">
              <a:buNone/>
            </a:pPr>
            <a:endParaRPr lang="en-GB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3300" b="1" dirty="0">
                <a:latin typeface="Arial" panose="020B0604020202020204" pitchFamily="34" charset="0"/>
                <a:cs typeface="Arial" panose="020B0604020202020204" pitchFamily="34" charset="0"/>
              </a:rPr>
              <a:t>Challenges to the Policy</a:t>
            </a:r>
          </a:p>
          <a:p>
            <a:pPr marL="0" indent="0">
              <a:buNone/>
            </a:pPr>
            <a:endParaRPr lang="en-GB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3300" b="1" dirty="0">
                <a:latin typeface="Arial" panose="020B0604020202020204" pitchFamily="34" charset="0"/>
                <a:cs typeface="Arial" panose="020B0604020202020204" pitchFamily="34" charset="0"/>
              </a:rPr>
              <a:t>New National Policy Planning Framework (NPPF) Dec 2024</a:t>
            </a:r>
          </a:p>
          <a:p>
            <a:pPr marL="0" indent="0">
              <a:buNone/>
            </a:pPr>
            <a:r>
              <a:rPr lang="en-GB" sz="2850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Paragraph 97 says that ‘planning authorities should refuse applications for hot food takeaways and fast food outlets: </a:t>
            </a:r>
          </a:p>
          <a:p>
            <a:pPr marL="0" indent="0">
              <a:buNone/>
            </a:pPr>
            <a:endParaRPr lang="en-GB" sz="2850" kern="100" dirty="0"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GB" sz="285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a) within walking distance of schools and other places young people meet, unless the location is in a designated town centre: or </a:t>
            </a:r>
          </a:p>
          <a:p>
            <a:pPr lvl="1"/>
            <a:r>
              <a:rPr lang="en-GB" sz="285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b) locations where there is evidence that a concentration of such uses is having an adverse impact on local health, pollution or anti-social behaviour.’</a:t>
            </a:r>
          </a:p>
          <a:p>
            <a:endParaRPr lang="en-GB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51127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29CC3-34F5-2B94-6465-E9FE625CC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5693F6FD-480E-AB93-DA5B-172EFF2096BB}"/>
              </a:ext>
            </a:extLst>
          </p:cNvPr>
          <p:cNvSpPr/>
          <p:nvPr/>
        </p:nvSpPr>
        <p:spPr>
          <a:xfrm flipH="1">
            <a:off x="-113754" y="9253005"/>
            <a:ext cx="18745362" cy="1058119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F6E1E618-DA1C-FB7A-43F8-B1292963E867}"/>
              </a:ext>
            </a:extLst>
          </p:cNvPr>
          <p:cNvSpPr txBox="1"/>
          <p:nvPr/>
        </p:nvSpPr>
        <p:spPr>
          <a:xfrm>
            <a:off x="1028700" y="723900"/>
            <a:ext cx="16641117" cy="813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8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Inter 1"/>
                <a:sym typeface="Inter 1"/>
              </a:rPr>
              <a:t>Wrap-up and next steps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7C304CC3-D8AA-A127-84B0-9BA36DC70F0B}"/>
              </a:ext>
            </a:extLst>
          </p:cNvPr>
          <p:cNvSpPr/>
          <p:nvPr/>
        </p:nvSpPr>
        <p:spPr>
          <a:xfrm>
            <a:off x="0" y="0"/>
            <a:ext cx="8050846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0CA72E47-5425-320B-5A2A-6FD0F7FF2697}"/>
              </a:ext>
            </a:extLst>
          </p:cNvPr>
          <p:cNvSpPr txBox="1"/>
          <p:nvPr/>
        </p:nvSpPr>
        <p:spPr>
          <a:xfrm>
            <a:off x="814858" y="1969241"/>
            <a:ext cx="8534400" cy="63622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ts val="4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Toolkit launches today</a:t>
            </a:r>
          </a:p>
          <a:p>
            <a:pPr marL="457200" marR="0" lvl="0" indent="-457200" algn="l" defTabSz="914400" rtl="0" eaLnBrk="1" fontAlgn="auto" latinLnBrk="0" hangingPunct="1">
              <a:lnSpc>
                <a:spcPts val="4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Please get in touch if you have case studies to add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3" panose="020B0604020202020204" charset="0"/>
              <a:ea typeface="Inter 3" panose="020B0604020202020204" charset="0"/>
              <a:cs typeface="Inter 4"/>
              <a:sym typeface="Inter 4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4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Working on how to take it forward in Greater Manchester and Humber and North Yorkshire</a:t>
            </a:r>
          </a:p>
          <a:p>
            <a:pPr marL="457200" marR="0" lvl="0" indent="-457200" algn="l" defTabSz="914400" rtl="0" eaLnBrk="1" fontAlgn="auto" latinLnBrk="0" hangingPunct="1">
              <a:lnSpc>
                <a:spcPts val="4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Inter 3" panose="020B0604020202020204" charset="0"/>
                <a:ea typeface="Inter 3" panose="020B0604020202020204" charset="0"/>
                <a:cs typeface="Inter 4"/>
                <a:sym typeface="Inter 4"/>
              </a:rPr>
              <a:t>We encourage you to do the same!</a:t>
            </a:r>
          </a:p>
          <a:p>
            <a:pPr marL="457200" marR="0" lvl="0" indent="-457200" algn="l" defTabSz="914400" rtl="0" eaLnBrk="1" fontAlgn="auto" latinLnBrk="0" hangingPunct="1">
              <a:lnSpc>
                <a:spcPts val="4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600" dirty="0">
              <a:solidFill>
                <a:srgbClr val="000000"/>
              </a:solidFill>
              <a:latin typeface="Inter 3" panose="020B0604020202020204" charset="0"/>
              <a:ea typeface="Inter 3" panose="020B0604020202020204" charset="0"/>
              <a:cs typeface="Inter 4"/>
              <a:sym typeface="Inter 4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4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600" dirty="0">
              <a:solidFill>
                <a:srgbClr val="000000"/>
              </a:solidFill>
              <a:latin typeface="Inter 4"/>
              <a:ea typeface="Inter 4"/>
              <a:cs typeface="Inter 4"/>
              <a:sym typeface="Inter 4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49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600" dirty="0">
              <a:solidFill>
                <a:srgbClr val="000000"/>
              </a:solidFill>
              <a:latin typeface="Inter 3" panose="020B0604020202020204" charset="0"/>
              <a:ea typeface="Inter 3" panose="020B0604020202020204" charset="0"/>
              <a:cs typeface="Inter 4"/>
              <a:sym typeface="Inter 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E4B1B9-5DF7-C69E-3E6F-7F2FC1E44AB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1596" y="1763737"/>
            <a:ext cx="4801016" cy="67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190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EE8669-D3A4-8D7E-45A4-1E5201636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E032C2AE-0A68-683B-CE8E-74321810224C}"/>
              </a:ext>
            </a:extLst>
          </p:cNvPr>
          <p:cNvSpPr/>
          <p:nvPr/>
        </p:nvSpPr>
        <p:spPr>
          <a:xfrm rot="-5400000">
            <a:off x="11506817" y="3197291"/>
            <a:ext cx="10893561" cy="4497606"/>
          </a:xfrm>
          <a:custGeom>
            <a:avLst/>
            <a:gdLst/>
            <a:ahLst/>
            <a:cxnLst/>
            <a:rect l="l" t="t" r="r" b="b"/>
            <a:pathLst>
              <a:path w="10893561" h="12299883">
                <a:moveTo>
                  <a:pt x="0" y="0"/>
                </a:moveTo>
                <a:lnTo>
                  <a:pt x="10893561" y="0"/>
                </a:lnTo>
                <a:lnTo>
                  <a:pt x="10893561" y="12299883"/>
                </a:lnTo>
                <a:lnTo>
                  <a:pt x="0" y="122998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290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C6BAE3FE-C30A-2424-6341-43AB06A518A5}"/>
              </a:ext>
            </a:extLst>
          </p:cNvPr>
          <p:cNvSpPr txBox="1"/>
          <p:nvPr/>
        </p:nvSpPr>
        <p:spPr>
          <a:xfrm>
            <a:off x="1028700" y="3954407"/>
            <a:ext cx="11482627" cy="1086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0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Inter 1"/>
                <a:sym typeface="Inter 1"/>
              </a:rPr>
              <a:t>Q&amp;A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84343E44-2A44-18F3-ED7C-81A8FA00194F}"/>
              </a:ext>
            </a:extLst>
          </p:cNvPr>
          <p:cNvGrpSpPr>
            <a:grpSpLocks noChangeAspect="1"/>
          </p:cNvGrpSpPr>
          <p:nvPr/>
        </p:nvGrpSpPr>
        <p:grpSpPr>
          <a:xfrm>
            <a:off x="12167818" y="1515371"/>
            <a:ext cx="5729234" cy="7861447"/>
            <a:chOff x="0" y="0"/>
            <a:chExt cx="4589780" cy="629793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F6E6921-32E0-48DD-9CFC-6098A8EC4399}"/>
                </a:ext>
              </a:extLst>
            </p:cNvPr>
            <p:cNvSpPr/>
            <p:nvPr/>
          </p:nvSpPr>
          <p:spPr>
            <a:xfrm>
              <a:off x="0" y="0"/>
              <a:ext cx="4591050" cy="6297930"/>
            </a:xfrm>
            <a:custGeom>
              <a:avLst/>
              <a:gdLst/>
              <a:ahLst/>
              <a:cxnLst/>
              <a:rect l="l" t="t" r="r" b="b"/>
              <a:pathLst>
                <a:path w="4591050" h="6297930">
                  <a:moveTo>
                    <a:pt x="3148330" y="1708150"/>
                  </a:moveTo>
                  <a:cubicBezTo>
                    <a:pt x="2754630" y="1708150"/>
                    <a:pt x="2396490" y="1866900"/>
                    <a:pt x="2136140" y="2124710"/>
                  </a:cubicBezTo>
                  <a:lnTo>
                    <a:pt x="1611630" y="1600200"/>
                  </a:lnTo>
                  <a:cubicBezTo>
                    <a:pt x="1778000" y="1430020"/>
                    <a:pt x="1882140" y="1197610"/>
                    <a:pt x="1882140" y="941070"/>
                  </a:cubicBezTo>
                  <a:cubicBezTo>
                    <a:pt x="1882140" y="421640"/>
                    <a:pt x="1459230" y="0"/>
                    <a:pt x="941070" y="0"/>
                  </a:cubicBezTo>
                  <a:cubicBezTo>
                    <a:pt x="422910" y="0"/>
                    <a:pt x="0" y="421640"/>
                    <a:pt x="0" y="941070"/>
                  </a:cubicBezTo>
                  <a:cubicBezTo>
                    <a:pt x="0" y="1459230"/>
                    <a:pt x="421640" y="1882140"/>
                    <a:pt x="941070" y="1882140"/>
                  </a:cubicBezTo>
                  <a:cubicBezTo>
                    <a:pt x="1160780" y="1882140"/>
                    <a:pt x="1362710" y="1805940"/>
                    <a:pt x="1524000" y="1678940"/>
                  </a:cubicBezTo>
                  <a:lnTo>
                    <a:pt x="2056130" y="2211070"/>
                  </a:lnTo>
                  <a:cubicBezTo>
                    <a:pt x="1838960" y="2463800"/>
                    <a:pt x="1708150" y="2791460"/>
                    <a:pt x="1708150" y="3148330"/>
                  </a:cubicBezTo>
                  <a:cubicBezTo>
                    <a:pt x="1708150" y="3549650"/>
                    <a:pt x="1873250" y="3914140"/>
                    <a:pt x="2139950" y="4175760"/>
                  </a:cubicBezTo>
                  <a:lnTo>
                    <a:pt x="1614170" y="4701540"/>
                  </a:lnTo>
                  <a:cubicBezTo>
                    <a:pt x="1442720" y="4526280"/>
                    <a:pt x="1203960" y="4417060"/>
                    <a:pt x="941070" y="4417060"/>
                  </a:cubicBezTo>
                  <a:cubicBezTo>
                    <a:pt x="421640" y="4415790"/>
                    <a:pt x="0" y="4838700"/>
                    <a:pt x="0" y="5356860"/>
                  </a:cubicBezTo>
                  <a:cubicBezTo>
                    <a:pt x="0" y="5875020"/>
                    <a:pt x="421640" y="6297930"/>
                    <a:pt x="941070" y="6297930"/>
                  </a:cubicBezTo>
                  <a:cubicBezTo>
                    <a:pt x="1459230" y="6297930"/>
                    <a:pt x="1882140" y="5876290"/>
                    <a:pt x="1882140" y="5356860"/>
                  </a:cubicBezTo>
                  <a:cubicBezTo>
                    <a:pt x="1882140" y="5144770"/>
                    <a:pt x="1811020" y="4947920"/>
                    <a:pt x="1692910" y="4790440"/>
                  </a:cubicBezTo>
                  <a:lnTo>
                    <a:pt x="2228850" y="4254500"/>
                  </a:lnTo>
                  <a:cubicBezTo>
                    <a:pt x="2479040" y="4462780"/>
                    <a:pt x="2800350" y="4588509"/>
                    <a:pt x="3150870" y="4588509"/>
                  </a:cubicBezTo>
                  <a:cubicBezTo>
                    <a:pt x="3945890" y="4588509"/>
                    <a:pt x="4591050" y="3942080"/>
                    <a:pt x="4591050" y="3148330"/>
                  </a:cubicBezTo>
                  <a:cubicBezTo>
                    <a:pt x="4589780" y="2354580"/>
                    <a:pt x="3943350" y="1708150"/>
                    <a:pt x="3148330" y="1708150"/>
                  </a:cubicBezTo>
                  <a:close/>
                </a:path>
              </a:pathLst>
            </a:custGeom>
            <a:solidFill>
              <a:srgbClr val="94044E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77D14B5E-36E7-5BB6-EEB3-B1CC2DE9DC5E}"/>
                </a:ext>
              </a:extLst>
            </p:cNvPr>
            <p:cNvSpPr/>
            <p:nvPr/>
          </p:nvSpPr>
          <p:spPr>
            <a:xfrm>
              <a:off x="118110" y="4533900"/>
              <a:ext cx="1645920" cy="1645920"/>
            </a:xfrm>
            <a:custGeom>
              <a:avLst/>
              <a:gdLst/>
              <a:ahLst/>
              <a:cxnLst/>
              <a:rect l="l" t="t" r="r" b="b"/>
              <a:pathLst>
                <a:path w="1645920" h="1645920">
                  <a:moveTo>
                    <a:pt x="822960" y="1645920"/>
                  </a:moveTo>
                  <a:cubicBezTo>
                    <a:pt x="369570" y="1645920"/>
                    <a:pt x="0" y="1277620"/>
                    <a:pt x="0" y="822960"/>
                  </a:cubicBezTo>
                  <a:cubicBezTo>
                    <a:pt x="0" y="368300"/>
                    <a:pt x="368300" y="0"/>
                    <a:pt x="822960" y="0"/>
                  </a:cubicBezTo>
                  <a:cubicBezTo>
                    <a:pt x="1276350" y="0"/>
                    <a:pt x="1645920" y="368300"/>
                    <a:pt x="1645920" y="822960"/>
                  </a:cubicBezTo>
                  <a:cubicBezTo>
                    <a:pt x="1645920" y="1277620"/>
                    <a:pt x="1276350" y="1645920"/>
                    <a:pt x="822960" y="1645920"/>
                  </a:cubicBez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471929D-B55D-3645-5F95-23E0960E7803}"/>
                </a:ext>
              </a:extLst>
            </p:cNvPr>
            <p:cNvSpPr/>
            <p:nvPr/>
          </p:nvSpPr>
          <p:spPr>
            <a:xfrm>
              <a:off x="118110" y="118110"/>
              <a:ext cx="1645920" cy="1644650"/>
            </a:xfrm>
            <a:custGeom>
              <a:avLst/>
              <a:gdLst/>
              <a:ahLst/>
              <a:cxnLst/>
              <a:rect l="l" t="t" r="r" b="b"/>
              <a:pathLst>
                <a:path w="1645920" h="1644650">
                  <a:moveTo>
                    <a:pt x="0" y="822960"/>
                  </a:moveTo>
                  <a:cubicBezTo>
                    <a:pt x="0" y="369570"/>
                    <a:pt x="368300" y="0"/>
                    <a:pt x="822960" y="0"/>
                  </a:cubicBezTo>
                  <a:cubicBezTo>
                    <a:pt x="1276350" y="0"/>
                    <a:pt x="1645920" y="368300"/>
                    <a:pt x="1645920" y="822960"/>
                  </a:cubicBezTo>
                  <a:cubicBezTo>
                    <a:pt x="1645920" y="1060450"/>
                    <a:pt x="1544320" y="1273810"/>
                    <a:pt x="1384300" y="1423670"/>
                  </a:cubicBezTo>
                  <a:cubicBezTo>
                    <a:pt x="1377950" y="1426210"/>
                    <a:pt x="1371600" y="1430020"/>
                    <a:pt x="1366520" y="1436370"/>
                  </a:cubicBezTo>
                  <a:cubicBezTo>
                    <a:pt x="1362710" y="1440180"/>
                    <a:pt x="1360170" y="1443990"/>
                    <a:pt x="1357630" y="1447800"/>
                  </a:cubicBezTo>
                  <a:cubicBezTo>
                    <a:pt x="1214120" y="1569720"/>
                    <a:pt x="1027430" y="1644650"/>
                    <a:pt x="824230" y="1644650"/>
                  </a:cubicBezTo>
                  <a:cubicBezTo>
                    <a:pt x="369570" y="1644650"/>
                    <a:pt x="0" y="1276350"/>
                    <a:pt x="0" y="822960"/>
                  </a:cubicBez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90874FBC-387F-8DF7-D301-7354375FE2EA}"/>
                </a:ext>
              </a:extLst>
            </p:cNvPr>
            <p:cNvSpPr/>
            <p:nvPr/>
          </p:nvSpPr>
          <p:spPr>
            <a:xfrm>
              <a:off x="1826260" y="1827530"/>
              <a:ext cx="2644140" cy="2644140"/>
            </a:xfrm>
            <a:custGeom>
              <a:avLst/>
              <a:gdLst/>
              <a:ahLst/>
              <a:cxnLst/>
              <a:rect l="l" t="t" r="r" b="b"/>
              <a:pathLst>
                <a:path w="2644140" h="2644140">
                  <a:moveTo>
                    <a:pt x="1322070" y="2644140"/>
                  </a:moveTo>
                  <a:cubicBezTo>
                    <a:pt x="593090" y="2644140"/>
                    <a:pt x="0" y="2051050"/>
                    <a:pt x="0" y="1322070"/>
                  </a:cubicBezTo>
                  <a:cubicBezTo>
                    <a:pt x="0" y="593090"/>
                    <a:pt x="593090" y="0"/>
                    <a:pt x="1322070" y="0"/>
                  </a:cubicBezTo>
                  <a:cubicBezTo>
                    <a:pt x="2051050" y="0"/>
                    <a:pt x="2644140" y="593090"/>
                    <a:pt x="2644140" y="1322070"/>
                  </a:cubicBezTo>
                  <a:cubicBezTo>
                    <a:pt x="2644140" y="2051050"/>
                    <a:pt x="2052320" y="2644140"/>
                    <a:pt x="1322070" y="2644140"/>
                  </a:cubicBez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ACAA5B8B-AC85-9572-45C6-6A16148E61A9}"/>
              </a:ext>
            </a:extLst>
          </p:cNvPr>
          <p:cNvSpPr/>
          <p:nvPr/>
        </p:nvSpPr>
        <p:spPr>
          <a:xfrm>
            <a:off x="1028700" y="8594912"/>
            <a:ext cx="1584012" cy="918727"/>
          </a:xfrm>
          <a:custGeom>
            <a:avLst/>
            <a:gdLst/>
            <a:ahLst/>
            <a:cxnLst/>
            <a:rect l="l" t="t" r="r" b="b"/>
            <a:pathLst>
              <a:path w="1584012" h="918727">
                <a:moveTo>
                  <a:pt x="0" y="0"/>
                </a:moveTo>
                <a:lnTo>
                  <a:pt x="1584012" y="0"/>
                </a:lnTo>
                <a:lnTo>
                  <a:pt x="1584012" y="918727"/>
                </a:lnTo>
                <a:lnTo>
                  <a:pt x="0" y="918727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DBD773CC-80A1-1434-187C-582498FF11FE}"/>
              </a:ext>
            </a:extLst>
          </p:cNvPr>
          <p:cNvSpPr/>
          <p:nvPr/>
        </p:nvSpPr>
        <p:spPr>
          <a:xfrm>
            <a:off x="2893734" y="8594912"/>
            <a:ext cx="2702139" cy="918727"/>
          </a:xfrm>
          <a:custGeom>
            <a:avLst/>
            <a:gdLst/>
            <a:ahLst/>
            <a:cxnLst/>
            <a:rect l="l" t="t" r="r" b="b"/>
            <a:pathLst>
              <a:path w="2702139" h="918727">
                <a:moveTo>
                  <a:pt x="0" y="0"/>
                </a:moveTo>
                <a:lnTo>
                  <a:pt x="2702139" y="0"/>
                </a:lnTo>
                <a:lnTo>
                  <a:pt x="2702139" y="918727"/>
                </a:lnTo>
                <a:lnTo>
                  <a:pt x="0" y="9187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1E17E7C0-9FA3-F3C1-A0F9-2F8003845E2A}"/>
              </a:ext>
            </a:extLst>
          </p:cNvPr>
          <p:cNvSpPr/>
          <p:nvPr/>
        </p:nvSpPr>
        <p:spPr>
          <a:xfrm>
            <a:off x="5881623" y="8594912"/>
            <a:ext cx="1080661" cy="918727"/>
          </a:xfrm>
          <a:custGeom>
            <a:avLst/>
            <a:gdLst/>
            <a:ahLst/>
            <a:cxnLst/>
            <a:rect l="l" t="t" r="r" b="b"/>
            <a:pathLst>
              <a:path w="1080661" h="918727">
                <a:moveTo>
                  <a:pt x="0" y="0"/>
                </a:moveTo>
                <a:lnTo>
                  <a:pt x="1080661" y="0"/>
                </a:lnTo>
                <a:lnTo>
                  <a:pt x="1080661" y="918727"/>
                </a:lnTo>
                <a:lnTo>
                  <a:pt x="0" y="918727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C7E436F3-05F9-5D98-5F60-BC62FB5513D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212" y="8311273"/>
            <a:ext cx="1664588" cy="1486003"/>
          </a:xfrm>
          <a:prstGeom prst="rect">
            <a:avLst/>
          </a:prstGeom>
        </p:spPr>
      </p:pic>
      <p:pic>
        <p:nvPicPr>
          <p:cNvPr id="16" name="Picture 1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53326B34-3F7A-0F3C-4CF7-F021312982C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3012" y="8763857"/>
            <a:ext cx="3270388" cy="62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13754" y="9253005"/>
            <a:ext cx="18745362" cy="1058119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43289C13-5122-2CA1-6987-47E572F808CA}"/>
              </a:ext>
            </a:extLst>
          </p:cNvPr>
          <p:cNvSpPr/>
          <p:nvPr/>
        </p:nvSpPr>
        <p:spPr>
          <a:xfrm>
            <a:off x="25021" y="0"/>
            <a:ext cx="8050846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55B79E2B-300F-1E1D-3846-EBF0B098C2FF}"/>
              </a:ext>
            </a:extLst>
          </p:cNvPr>
          <p:cNvSpPr txBox="1"/>
          <p:nvPr/>
        </p:nvSpPr>
        <p:spPr>
          <a:xfrm>
            <a:off x="952198" y="802945"/>
            <a:ext cx="15896658" cy="10554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000000"/>
                </a:solidFill>
                <a:latin typeface="Inter 1"/>
                <a:ea typeface="Inter 1"/>
                <a:sym typeface="Inter 1"/>
              </a:rPr>
              <a:t>The three biggest killers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1"/>
              <a:ea typeface="Inter 1"/>
              <a:cs typeface="Inter 1"/>
              <a:sym typeface="Inter 1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0504FF-FE7F-1C47-794E-B1BCBDED62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3209" y="2095500"/>
            <a:ext cx="13889843" cy="666176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89BB4-3569-5227-DEBB-4065BEB19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97523B7B-819B-E459-CD99-CC56C25CBB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8050846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5D14268E-27DB-6A7A-485F-9E86C270C9F7}"/>
              </a:ext>
            </a:extLst>
          </p:cNvPr>
          <p:cNvSpPr txBox="1"/>
          <p:nvPr/>
        </p:nvSpPr>
        <p:spPr>
          <a:xfrm>
            <a:off x="952198" y="802945"/>
            <a:ext cx="15896658" cy="10554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000000"/>
                </a:solidFill>
                <a:latin typeface="Inter 1"/>
                <a:ea typeface="Inter 1"/>
                <a:sym typeface="Inter 1"/>
              </a:rPr>
              <a:t>Worsening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Inter 1"/>
                <a:sym typeface="Inter 1"/>
              </a:rPr>
              <a:t> inequalities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172C54F-2792-7276-9672-75D9C10D4BFC}"/>
              </a:ext>
            </a:extLst>
          </p:cNvPr>
          <p:cNvSpPr txBox="1">
            <a:spLocks/>
          </p:cNvSpPr>
          <p:nvPr/>
        </p:nvSpPr>
        <p:spPr>
          <a:xfrm>
            <a:off x="952198" y="3024312"/>
            <a:ext cx="14888546" cy="5116068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42AD839-E919-7B91-BEB3-0C706C6ADDBA}"/>
              </a:ext>
            </a:extLst>
          </p:cNvPr>
          <p:cNvSpPr txBox="1">
            <a:spLocks/>
          </p:cNvSpPr>
          <p:nvPr/>
        </p:nvSpPr>
        <p:spPr>
          <a:xfrm>
            <a:off x="461330" y="2693718"/>
            <a:ext cx="14888546" cy="5116068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3300"/>
          </a:p>
          <a:p>
            <a:endParaRPr lang="en-US" sz="3300"/>
          </a:p>
        </p:txBody>
      </p:sp>
      <p:pic>
        <p:nvPicPr>
          <p:cNvPr id="10" name="Picture 2" descr="Alcohol - Free food icons">
            <a:extLst>
              <a:ext uri="{FF2B5EF4-FFF2-40B4-BE49-F238E27FC236}">
                <a16:creationId xmlns:a16="http://schemas.microsoft.com/office/drawing/2014/main" id="{339C16E7-D9BE-A853-33A0-F8E16EC38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4728" y="4719370"/>
            <a:ext cx="1922458" cy="192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obacco - Free healthcare and medical icons">
            <a:extLst>
              <a:ext uri="{FF2B5EF4-FFF2-40B4-BE49-F238E27FC236}">
                <a16:creationId xmlns:a16="http://schemas.microsoft.com/office/drawing/2014/main" id="{F43B9060-B6CF-6CEE-FE29-37ED7BC0C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378" y="2471747"/>
            <a:ext cx="1987523" cy="198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DF505D-F994-5577-12C5-9900894D5D7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854" y="6972422"/>
            <a:ext cx="2003746" cy="20037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7BD205E-D275-848F-7DE2-53B9CD0B0930}"/>
              </a:ext>
            </a:extLst>
          </p:cNvPr>
          <p:cNvSpPr txBox="1"/>
          <p:nvPr/>
        </p:nvSpPr>
        <p:spPr>
          <a:xfrm>
            <a:off x="3671392" y="2677805"/>
            <a:ext cx="1415527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dirty="0">
                <a:latin typeface="Inter 3" panose="020B0604020202020204" charset="0"/>
                <a:ea typeface="Inter 3" panose="020B0604020202020204" charset="0"/>
              </a:rPr>
              <a:t>Tobacco is responsible for up to half the difference in life expectancy between the highest and lowest sociodemographic groups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4650F7-D940-B5E0-5D29-D504FB896657}"/>
              </a:ext>
            </a:extLst>
          </p:cNvPr>
          <p:cNvSpPr txBox="1"/>
          <p:nvPr/>
        </p:nvSpPr>
        <p:spPr>
          <a:xfrm>
            <a:off x="3657673" y="5090173"/>
            <a:ext cx="1415527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dirty="0">
                <a:latin typeface="Inter 3" panose="020B0604020202020204" charset="0"/>
                <a:ea typeface="Inter 3" panose="020B0604020202020204" charset="0"/>
              </a:rPr>
              <a:t>Deaths caused by alcohol are twice as high in the most disadvantaged areas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09E211-790D-BFBA-561C-6B43411CA98C}"/>
              </a:ext>
            </a:extLst>
          </p:cNvPr>
          <p:cNvSpPr txBox="1"/>
          <p:nvPr/>
        </p:nvSpPr>
        <p:spPr>
          <a:xfrm>
            <a:off x="3657673" y="7350696"/>
            <a:ext cx="1415527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dirty="0">
                <a:latin typeface="Inter 3" panose="020B0604020202020204" charset="0"/>
                <a:ea typeface="Inter 3" panose="020B0604020202020204" charset="0"/>
              </a:rPr>
              <a:t>Children from more disadvantaged backgrounds are more likely to be living with overweight and obesity</a:t>
            </a: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3811732D-24E7-99A8-D6D7-AA4373BB346F}"/>
              </a:ext>
            </a:extLst>
          </p:cNvPr>
          <p:cNvSpPr/>
          <p:nvPr/>
        </p:nvSpPr>
        <p:spPr>
          <a:xfrm flipH="1">
            <a:off x="-113754" y="9253005"/>
            <a:ext cx="18745362" cy="1058119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191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2E37F-3533-AF9E-A285-EF5F08170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9F944573-D189-53BD-8489-32AECBCB330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8050846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B10508EA-3B18-A678-E498-57C52BA3818E}"/>
              </a:ext>
            </a:extLst>
          </p:cNvPr>
          <p:cNvSpPr txBox="1"/>
          <p:nvPr/>
        </p:nvSpPr>
        <p:spPr>
          <a:xfrm>
            <a:off x="952198" y="802945"/>
            <a:ext cx="15896658" cy="10554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 1"/>
                <a:ea typeface="Inter 1"/>
                <a:cs typeface="Inter 1"/>
                <a:sym typeface="Inter 1"/>
              </a:rPr>
              <a:t>Industries not individuals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FDC6495-2DAB-4F2B-5A91-D9144E4418EC}"/>
              </a:ext>
            </a:extLst>
          </p:cNvPr>
          <p:cNvSpPr txBox="1">
            <a:spLocks/>
          </p:cNvSpPr>
          <p:nvPr/>
        </p:nvSpPr>
        <p:spPr>
          <a:xfrm>
            <a:off x="952198" y="2551212"/>
            <a:ext cx="14888546" cy="5589168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A44663-9F21-532E-7240-60CACFFE80C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67549" y="2019300"/>
            <a:ext cx="4964055" cy="7002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2226F2-90E2-EA36-B1F3-17A567FFAAB5}"/>
              </a:ext>
            </a:extLst>
          </p:cNvPr>
          <p:cNvSpPr txBox="1"/>
          <p:nvPr/>
        </p:nvSpPr>
        <p:spPr>
          <a:xfrm>
            <a:off x="997684" y="2191172"/>
            <a:ext cx="9663159" cy="6718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Industry ‘playbook’:</a:t>
            </a:r>
          </a:p>
          <a:p>
            <a:pPr marL="1028700" lvl="1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3600" kern="100" dirty="0">
                <a:solidFill>
                  <a:prstClr val="black"/>
                </a:solidFill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Distorting</a:t>
            </a:r>
            <a:r>
              <a:rPr lang="en-GB" sz="3600" dirty="0">
                <a:effectLst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 the science and messaging</a:t>
            </a:r>
          </a:p>
          <a:p>
            <a:pPr marL="1028700" lvl="1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3600" dirty="0"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Discrediting professionals</a:t>
            </a:r>
          </a:p>
          <a:p>
            <a:pPr marL="1028700" lvl="1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3600" dirty="0">
                <a:effectLst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Legal threats</a:t>
            </a:r>
          </a:p>
          <a:p>
            <a:pPr marL="1028700" lvl="1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3600" dirty="0"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Positioning as part of the solution</a:t>
            </a:r>
          </a:p>
          <a:p>
            <a:pPr marL="1028700" lvl="1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3600" dirty="0">
                <a:effectLst/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Communicating through proxies</a:t>
            </a:r>
          </a:p>
          <a:p>
            <a:pPr marL="1028700" lvl="1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3600" dirty="0"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CSR</a:t>
            </a:r>
            <a:endParaRPr lang="en-GB" sz="3600" kern="100" dirty="0">
              <a:solidFill>
                <a:prstClr val="black"/>
              </a:solidFill>
              <a:latin typeface="Inter 3" panose="020B0604020202020204" charset="0"/>
              <a:ea typeface="Inter 3" panose="020B060402020202020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3600" kern="100" dirty="0">
                <a:solidFill>
                  <a:prstClr val="black"/>
                </a:solidFill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Industries saturate environments with harmful products and advertising – removing individual choice</a:t>
            </a:r>
            <a:endParaRPr kumimoji="0" lang="en-GB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3" panose="020B0604020202020204" charset="0"/>
              <a:ea typeface="Inter 3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EB465BBB-4A1D-5573-5EEE-846EF0AF382A}"/>
              </a:ext>
            </a:extLst>
          </p:cNvPr>
          <p:cNvSpPr/>
          <p:nvPr/>
        </p:nvSpPr>
        <p:spPr>
          <a:xfrm flipH="1">
            <a:off x="-113754" y="9253005"/>
            <a:ext cx="18745362" cy="1058119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74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39460-3A7A-D02F-0155-AAABC8A1F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CB09DDEE-7555-8437-2AA5-954C63D373D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8050846" cy="4426469"/>
          </a:xfrm>
          <a:custGeom>
            <a:avLst/>
            <a:gdLst/>
            <a:ahLst/>
            <a:cxnLst/>
            <a:rect l="l" t="t" r="r" b="b"/>
            <a:pathLst>
              <a:path w="27810117" h="27810117">
                <a:moveTo>
                  <a:pt x="0" y="0"/>
                </a:moveTo>
                <a:lnTo>
                  <a:pt x="27810116" y="0"/>
                </a:lnTo>
                <a:lnTo>
                  <a:pt x="27810116" y="27810117"/>
                </a:lnTo>
                <a:lnTo>
                  <a:pt x="0" y="278101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45432" t="-528269" r="1" b="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C424021-62D9-C7AD-7324-87CC018BB780}"/>
              </a:ext>
            </a:extLst>
          </p:cNvPr>
          <p:cNvSpPr txBox="1"/>
          <p:nvPr/>
        </p:nvSpPr>
        <p:spPr>
          <a:xfrm>
            <a:off x="952198" y="802945"/>
            <a:ext cx="15896658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000000"/>
                </a:solidFill>
                <a:latin typeface="Inter 1"/>
                <a:ea typeface="Inter 1"/>
                <a:cs typeface="Inter 1"/>
                <a:sym typeface="Inter 1"/>
              </a:rPr>
              <a:t>Inequalities in commercial environments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nter 1"/>
              <a:ea typeface="Inter 1"/>
              <a:cs typeface="Inter 1"/>
              <a:sym typeface="Inter 1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B50606C-144D-C274-173C-935803E6773B}"/>
              </a:ext>
            </a:extLst>
          </p:cNvPr>
          <p:cNvSpPr txBox="1">
            <a:spLocks/>
          </p:cNvSpPr>
          <p:nvPr/>
        </p:nvSpPr>
        <p:spPr>
          <a:xfrm>
            <a:off x="952198" y="2551212"/>
            <a:ext cx="14888546" cy="5589168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C46ECAF3-370B-411A-5E94-4262D3A1C6B9}"/>
              </a:ext>
            </a:extLst>
          </p:cNvPr>
          <p:cNvSpPr/>
          <p:nvPr/>
        </p:nvSpPr>
        <p:spPr>
          <a:xfrm flipH="1">
            <a:off x="-113754" y="9253005"/>
            <a:ext cx="18745362" cy="1058119"/>
          </a:xfrm>
          <a:custGeom>
            <a:avLst/>
            <a:gdLst/>
            <a:ahLst/>
            <a:cxnLst/>
            <a:rect l="l" t="t" r="r" b="b"/>
            <a:pathLst>
              <a:path w="18745362" h="1058119">
                <a:moveTo>
                  <a:pt x="18745362" y="0"/>
                </a:moveTo>
                <a:lnTo>
                  <a:pt x="0" y="0"/>
                </a:lnTo>
                <a:lnTo>
                  <a:pt x="0" y="1058119"/>
                </a:lnTo>
                <a:lnTo>
                  <a:pt x="18745362" y="1058119"/>
                </a:lnTo>
                <a:lnTo>
                  <a:pt x="1874536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27364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B7945A-3BB8-1AB4-7702-98939B984796}"/>
              </a:ext>
            </a:extLst>
          </p:cNvPr>
          <p:cNvSpPr txBox="1"/>
          <p:nvPr/>
        </p:nvSpPr>
        <p:spPr>
          <a:xfrm>
            <a:off x="567974" y="3240769"/>
            <a:ext cx="6698515" cy="4899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GB" sz="3600" kern="100" dirty="0">
                <a:solidFill>
                  <a:prstClr val="black"/>
                </a:solidFill>
                <a:latin typeface="Inter 3" panose="020B0604020202020204" charset="0"/>
                <a:ea typeface="Inter 3" panose="020B0604020202020204" charset="0"/>
                <a:cs typeface="Times New Roman" panose="02020603050405020304" pitchFamily="18" charset="0"/>
              </a:rPr>
              <a:t>Unhealthy commercial environments, with higher availability of unhealthy food and drink, alcohol and tobacco, cluster in the most disadvantaged areas – compounding inequalities</a:t>
            </a: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endParaRPr kumimoji="0" lang="en-GB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ter 3" panose="020B0604020202020204" charset="0"/>
              <a:ea typeface="Inter 3" panose="020B060402020202020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erson looking at a shelf of beverages&#10;&#10;AI-generated content may be incorrect.">
            <a:extLst>
              <a:ext uri="{FF2B5EF4-FFF2-40B4-BE49-F238E27FC236}">
                <a16:creationId xmlns:a16="http://schemas.microsoft.com/office/drawing/2014/main" id="{4B464583-9582-5950-8F4A-6879885035B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3885" y="2780130"/>
            <a:ext cx="8574255" cy="57161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8347BF-E217-FDEC-9AA3-9F6C1818404F}"/>
              </a:ext>
            </a:extLst>
          </p:cNvPr>
          <p:cNvSpPr txBox="1"/>
          <p:nvPr/>
        </p:nvSpPr>
        <p:spPr>
          <a:xfrm>
            <a:off x="8693885" y="8660367"/>
            <a:ext cx="8298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© 2023. Provided by Impact on Urban Health licensed via a CC BY-NC-ND 4.0 license.</a:t>
            </a:r>
          </a:p>
        </p:txBody>
      </p:sp>
    </p:spTree>
    <p:extLst>
      <p:ext uri="{BB962C8B-B14F-4D97-AF65-F5344CB8AC3E}">
        <p14:creationId xmlns:p14="http://schemas.microsoft.com/office/powerpoint/2010/main" val="1707272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YC powerpoint theme">
  <a:themeElements>
    <a:clrScheme name="CYC colours">
      <a:dk1>
        <a:srgbClr val="25303B"/>
      </a:dk1>
      <a:lt1>
        <a:sysClr val="window" lastClr="FFFFFF"/>
      </a:lt1>
      <a:dk2>
        <a:srgbClr val="AFB6BD"/>
      </a:dk2>
      <a:lt2>
        <a:srgbClr val="EEECE1"/>
      </a:lt2>
      <a:accent1>
        <a:srgbClr val="E22A1B"/>
      </a:accent1>
      <a:accent2>
        <a:srgbClr val="E6007E"/>
      </a:accent2>
      <a:accent3>
        <a:srgbClr val="12326E"/>
      </a:accent3>
      <a:accent4>
        <a:srgbClr val="95D600"/>
      </a:accent4>
      <a:accent5>
        <a:srgbClr val="0071B9"/>
      </a:accent5>
      <a:accent6>
        <a:srgbClr val="FBC900"/>
      </a:accent6>
      <a:hlink>
        <a:srgbClr val="EE7203"/>
      </a:hlink>
      <a:folHlink>
        <a:srgbClr val="5C2684"/>
      </a:folHlink>
    </a:clrScheme>
    <a:fontScheme name="CYC powerpoint slide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24553EA454694B8CD2AA52A00C529E" ma:contentTypeVersion="18" ma:contentTypeDescription="Create a new document." ma:contentTypeScope="" ma:versionID="8b33c38a0e226c53622aeb70fe150581">
  <xsd:schema xmlns:xsd="http://www.w3.org/2001/XMLSchema" xmlns:xs="http://www.w3.org/2001/XMLSchema" xmlns:p="http://schemas.microsoft.com/office/2006/metadata/properties" xmlns:ns2="3a4543a0-6766-456e-a2ee-4414459d9a0a" xmlns:ns3="af7b454b-5578-4b92-ad2d-05626e091018" targetNamespace="http://schemas.microsoft.com/office/2006/metadata/properties" ma:root="true" ma:fieldsID="58f030107127aa6bb1f50f09fa2b205f" ns2:_="" ns3:_="">
    <xsd:import namespace="3a4543a0-6766-456e-a2ee-4414459d9a0a"/>
    <xsd:import namespace="af7b454b-5578-4b92-ad2d-05626e0910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4543a0-6766-456e-a2ee-4414459d9a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6d2e6d8-cbd0-4db0-ba36-afbb08a2ca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7b454b-5578-4b92-ad2d-05626e09101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c5b07f2-ba60-4e2c-beaf-204d65fe82c0}" ma:internalName="TaxCatchAll" ma:showField="CatchAllData" ma:web="af7b454b-5578-4b92-ad2d-05626e0910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a4543a0-6766-456e-a2ee-4414459d9a0a">
      <Terms xmlns="http://schemas.microsoft.com/office/infopath/2007/PartnerControls"/>
    </lcf76f155ced4ddcb4097134ff3c332f>
    <TaxCatchAll xmlns="af7b454b-5578-4b92-ad2d-05626e091018" xsi:nil="true"/>
  </documentManagement>
</p:properties>
</file>

<file path=customXml/itemProps1.xml><?xml version="1.0" encoding="utf-8"?>
<ds:datastoreItem xmlns:ds="http://schemas.openxmlformats.org/officeDocument/2006/customXml" ds:itemID="{1D8C6711-F276-49F2-996A-D22304092F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4543a0-6766-456e-a2ee-4414459d9a0a"/>
    <ds:schemaRef ds:uri="af7b454b-5578-4b92-ad2d-05626e09101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7F5D2BE-58B9-4DBE-A263-1EBD61FB939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582A78A-0D00-4494-99E7-14284C833214}">
  <ds:schemaRefs>
    <ds:schemaRef ds:uri="http://schemas.microsoft.com/office/2006/metadata/properties"/>
    <ds:schemaRef ds:uri="http://schemas.microsoft.com/office/infopath/2007/PartnerControls"/>
    <ds:schemaRef ds:uri="3a4543a0-6766-456e-a2ee-4414459d9a0a"/>
    <ds:schemaRef ds:uri="af7b454b-5578-4b92-ad2d-05626e09101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1005</TotalTime>
  <Words>2516</Words>
  <Application>Microsoft Office PowerPoint</Application>
  <PresentationFormat>Custom</PresentationFormat>
  <Paragraphs>313</Paragraphs>
  <Slides>54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54</vt:i4>
      </vt:variant>
    </vt:vector>
  </HeadingPairs>
  <TitlesOfParts>
    <vt:vector size="68" baseType="lpstr">
      <vt:lpstr>Inter 1</vt:lpstr>
      <vt:lpstr>Aptos</vt:lpstr>
      <vt:lpstr>Inter 3</vt:lpstr>
      <vt:lpstr>Gill Sans MT</vt:lpstr>
      <vt:lpstr>Times New Roman</vt:lpstr>
      <vt:lpstr>Inter 4</vt:lpstr>
      <vt:lpstr>Calibri Light</vt:lpstr>
      <vt:lpstr>Arial</vt:lpstr>
      <vt:lpstr>Calibri</vt:lpstr>
      <vt:lpstr>Office Theme</vt:lpstr>
      <vt:lpstr>1_Office Theme</vt:lpstr>
      <vt:lpstr>2_Office Theme</vt:lpstr>
      <vt:lpstr>3_Office Theme</vt:lpstr>
      <vt:lpstr>CYC powerpoint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Putting it into Practice: Community Mobilisation   The Real Picture of Childhood Obesity in Greater Manchester</vt:lpstr>
      <vt:lpstr>The Real Picture</vt:lpstr>
      <vt:lpstr>The Real Picture in Action </vt:lpstr>
      <vt:lpstr>What Did We Find?</vt:lpstr>
      <vt:lpstr>Lessons Learned </vt:lpstr>
      <vt:lpstr>Thank you. </vt:lpstr>
      <vt:lpstr>Taking action: the experience of developing and adopting an advertising policy </vt:lpstr>
      <vt:lpstr>The Headline</vt:lpstr>
      <vt:lpstr>The Policy</vt:lpstr>
      <vt:lpstr>How we got there</vt:lpstr>
      <vt:lpstr>Challenges</vt:lpstr>
      <vt:lpstr>Implementation</vt:lpstr>
      <vt:lpstr>Next Steps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Three Biggest Killers presentation</dc:title>
  <cp:lastModifiedBy>Elaine Londesborough van Rooyen</cp:lastModifiedBy>
  <cp:revision>1</cp:revision>
  <dcterms:created xsi:type="dcterms:W3CDTF">2006-08-16T00:00:00Z</dcterms:created>
  <dcterms:modified xsi:type="dcterms:W3CDTF">2025-07-07T14:06:26Z</dcterms:modified>
  <dc:identifier>DAGe6F7rdW4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0x0101008924553EA454694B8CD2AA52A00C529E</vt:lpwstr>
  </property>
  <property fmtid="{D5CDD505-2E9C-101B-9397-08002B2CF9AE}" pid="3" name="MediaServiceImageTags">
    <vt:lpwstr/>
  </property>
</Properties>
</file>