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
  </p:notesMasterIdLst>
  <p:sldIdLst>
    <p:sldId id="2147374798" r:id="rId5"/>
    <p:sldId id="2147374815" r:id="rId6"/>
    <p:sldId id="2147374816" r:id="rId7"/>
    <p:sldId id="214737481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DD69D0E-E8FE-40D8-B3B6-C4587C94A144}">
          <p14:sldIdLst>
            <p14:sldId id="2147374798"/>
            <p14:sldId id="2147374815"/>
            <p14:sldId id="2147374816"/>
            <p14:sldId id="214737481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BE1302-92C3-A118-9BBE-9FDCEC00D0C2}" name="Moffat, Joel" initials="MJ" userId="S::joel.moffat@dhsc.gov.uk::9c6b05d7-1e50-4860-8b39-97ae59c27ae6" providerId="AD"/>
  <p188:author id="{D9229D7A-AAC1-2C8B-127B-59B607A712FB}" name="Cochrane, Rosie" initials="RC" userId="S::Rosie.Cochrane@dhsc.gov.uk::b3020c46-9c7e-4abb-b67c-9ff09a66a670" providerId="AD"/>
  <p188:author id="{8FF98C82-C9B3-E097-1443-889653560A72}" name="Masey, Marc" initials="MM" userId="S::Marc.Masey@dhsc.gov.uk::05cb2bc4-18fa-4b80-85dc-863759b31d09" providerId="AD"/>
  <p188:author id="{CC85B999-104E-C4B4-59AE-7DC9C56F3568}" name="Kane, Gemma" initials="KG" userId="S::gemma.kane@dhsc.gov.uk::f54480d2-5d1f-4b40-85aa-13f1bc2de8d3" providerId="AD"/>
  <p188:author id="{1DB386DD-42B6-CA8F-4C80-CEB0C47877A4}" name="Clark, Edward" initials="EC" userId="S::Edward.Clark@dhsc.gov.uk::967bb6ca-db18-4627-8e5e-03312be9d24d" providerId="AD"/>
  <p188:author id="{15639EF2-74CC-C325-6D01-9A1F5C41EAFC}" name="Boden, Richard" initials="RB" userId="S::Richard.Boden@dhsc.gov.uk::de0dc147-0a16-4005-afbf-c8f6e516fefa" providerId="AD"/>
  <p188:author id="{24E37FFF-F448-0974-7ABC-595E96D7CB8D}" name="Laird, Reece" initials="RL" userId="S::Reece.Laird@dhsc.gov.uk::a833e184-8252-4712-a95a-ff90827ba2d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EF2E3"/>
    <a:srgbClr val="005144"/>
    <a:srgbClr val="0B89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372353-CDCF-427E-8E7F-2716B81E25F7}" v="11" dt="2026-10-26T11:54:40.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ck, Alexander" userId="57e0e881-5e6b-4960-820c-564fd6fbe5cd" providerId="ADAL" clId="{002D8A73-42E3-47AD-985A-AF48192853B3}"/>
    <pc:docChg chg="undo custSel addSld delSld modSld modSection">
      <pc:chgData name="Peck, Alexander" userId="57e0e881-5e6b-4960-820c-564fd6fbe5cd" providerId="ADAL" clId="{002D8A73-42E3-47AD-985A-AF48192853B3}" dt="2026-10-26T12:42:17.793" v="4986" actId="20577"/>
      <pc:docMkLst>
        <pc:docMk/>
      </pc:docMkLst>
      <pc:sldChg chg="del">
        <pc:chgData name="Peck, Alexander" userId="57e0e881-5e6b-4960-820c-564fd6fbe5cd" providerId="ADAL" clId="{002D8A73-42E3-47AD-985A-AF48192853B3}" dt="2026-10-26T12:02:33.279" v="4408" actId="47"/>
        <pc:sldMkLst>
          <pc:docMk/>
          <pc:sldMk cId="97681224" sldId="267"/>
        </pc:sldMkLst>
      </pc:sldChg>
      <pc:sldChg chg="del">
        <pc:chgData name="Peck, Alexander" userId="57e0e881-5e6b-4960-820c-564fd6fbe5cd" providerId="ADAL" clId="{002D8A73-42E3-47AD-985A-AF48192853B3}" dt="2026-10-26T12:02:33.279" v="4408" actId="47"/>
        <pc:sldMkLst>
          <pc:docMk/>
          <pc:sldMk cId="3201698087" sldId="268"/>
        </pc:sldMkLst>
      </pc:sldChg>
      <pc:sldChg chg="del">
        <pc:chgData name="Peck, Alexander" userId="57e0e881-5e6b-4960-820c-564fd6fbe5cd" providerId="ADAL" clId="{002D8A73-42E3-47AD-985A-AF48192853B3}" dt="2026-10-26T12:02:33.279" v="4408" actId="47"/>
        <pc:sldMkLst>
          <pc:docMk/>
          <pc:sldMk cId="2591376243" sldId="2147374624"/>
        </pc:sldMkLst>
      </pc:sldChg>
      <pc:sldChg chg="del">
        <pc:chgData name="Peck, Alexander" userId="57e0e881-5e6b-4960-820c-564fd6fbe5cd" providerId="ADAL" clId="{002D8A73-42E3-47AD-985A-AF48192853B3}" dt="2026-10-26T12:02:33.279" v="4408" actId="47"/>
        <pc:sldMkLst>
          <pc:docMk/>
          <pc:sldMk cId="3196931175" sldId="2147374686"/>
        </pc:sldMkLst>
      </pc:sldChg>
      <pc:sldChg chg="modSp mod">
        <pc:chgData name="Peck, Alexander" userId="57e0e881-5e6b-4960-820c-564fd6fbe5cd" providerId="ADAL" clId="{002D8A73-42E3-47AD-985A-AF48192853B3}" dt="2026-10-26T12:02:39.371" v="4411" actId="20577"/>
        <pc:sldMkLst>
          <pc:docMk/>
          <pc:sldMk cId="2784228719" sldId="2147374798"/>
        </pc:sldMkLst>
        <pc:spChg chg="mod">
          <ac:chgData name="Peck, Alexander" userId="57e0e881-5e6b-4960-820c-564fd6fbe5cd" providerId="ADAL" clId="{002D8A73-42E3-47AD-985A-AF48192853B3}" dt="2026-10-26T12:02:39.371" v="4411" actId="20577"/>
          <ac:spMkLst>
            <pc:docMk/>
            <pc:sldMk cId="2784228719" sldId="2147374798"/>
            <ac:spMk id="3" creationId="{755E0668-EAA8-CB51-82A4-ED3D0F0D770E}"/>
          </ac:spMkLst>
        </pc:spChg>
      </pc:sldChg>
      <pc:sldChg chg="del">
        <pc:chgData name="Peck, Alexander" userId="57e0e881-5e6b-4960-820c-564fd6fbe5cd" providerId="ADAL" clId="{002D8A73-42E3-47AD-985A-AF48192853B3}" dt="2026-10-26T12:02:33.279" v="4408" actId="47"/>
        <pc:sldMkLst>
          <pc:docMk/>
          <pc:sldMk cId="1398328743" sldId="2147374804"/>
        </pc:sldMkLst>
      </pc:sldChg>
      <pc:sldChg chg="del">
        <pc:chgData name="Peck, Alexander" userId="57e0e881-5e6b-4960-820c-564fd6fbe5cd" providerId="ADAL" clId="{002D8A73-42E3-47AD-985A-AF48192853B3}" dt="2026-10-26T12:02:33.279" v="4408" actId="47"/>
        <pc:sldMkLst>
          <pc:docMk/>
          <pc:sldMk cId="1063548321" sldId="2147374808"/>
        </pc:sldMkLst>
      </pc:sldChg>
      <pc:sldChg chg="del">
        <pc:chgData name="Peck, Alexander" userId="57e0e881-5e6b-4960-820c-564fd6fbe5cd" providerId="ADAL" clId="{002D8A73-42E3-47AD-985A-AF48192853B3}" dt="2026-10-26T12:02:33.279" v="4408" actId="47"/>
        <pc:sldMkLst>
          <pc:docMk/>
          <pc:sldMk cId="1756853832" sldId="2147374809"/>
        </pc:sldMkLst>
      </pc:sldChg>
      <pc:sldChg chg="del">
        <pc:chgData name="Peck, Alexander" userId="57e0e881-5e6b-4960-820c-564fd6fbe5cd" providerId="ADAL" clId="{002D8A73-42E3-47AD-985A-AF48192853B3}" dt="2026-10-26T12:02:33.279" v="4408" actId="47"/>
        <pc:sldMkLst>
          <pc:docMk/>
          <pc:sldMk cId="3795244209" sldId="2147374810"/>
        </pc:sldMkLst>
      </pc:sldChg>
      <pc:sldChg chg="del">
        <pc:chgData name="Peck, Alexander" userId="57e0e881-5e6b-4960-820c-564fd6fbe5cd" providerId="ADAL" clId="{002D8A73-42E3-47AD-985A-AF48192853B3}" dt="2026-10-26T12:02:33.279" v="4408" actId="47"/>
        <pc:sldMkLst>
          <pc:docMk/>
          <pc:sldMk cId="2394571890" sldId="2147374811"/>
        </pc:sldMkLst>
      </pc:sldChg>
      <pc:sldChg chg="del">
        <pc:chgData name="Peck, Alexander" userId="57e0e881-5e6b-4960-820c-564fd6fbe5cd" providerId="ADAL" clId="{002D8A73-42E3-47AD-985A-AF48192853B3}" dt="2026-10-26T12:02:33.279" v="4408" actId="47"/>
        <pc:sldMkLst>
          <pc:docMk/>
          <pc:sldMk cId="4174380740" sldId="2147374812"/>
        </pc:sldMkLst>
      </pc:sldChg>
      <pc:sldChg chg="del">
        <pc:chgData name="Peck, Alexander" userId="57e0e881-5e6b-4960-820c-564fd6fbe5cd" providerId="ADAL" clId="{002D8A73-42E3-47AD-985A-AF48192853B3}" dt="2026-10-26T12:02:33.279" v="4408" actId="47"/>
        <pc:sldMkLst>
          <pc:docMk/>
          <pc:sldMk cId="1289321789" sldId="2147374813"/>
        </pc:sldMkLst>
      </pc:sldChg>
      <pc:sldChg chg="del">
        <pc:chgData name="Peck, Alexander" userId="57e0e881-5e6b-4960-820c-564fd6fbe5cd" providerId="ADAL" clId="{002D8A73-42E3-47AD-985A-AF48192853B3}" dt="2026-10-26T12:02:33.279" v="4408" actId="47"/>
        <pc:sldMkLst>
          <pc:docMk/>
          <pc:sldMk cId="3723000048" sldId="2147374814"/>
        </pc:sldMkLst>
      </pc:sldChg>
      <pc:sldChg chg="addSp delSp modSp new mod">
        <pc:chgData name="Peck, Alexander" userId="57e0e881-5e6b-4960-820c-564fd6fbe5cd" providerId="ADAL" clId="{002D8A73-42E3-47AD-985A-AF48192853B3}" dt="2026-10-26T12:42:17.793" v="4986" actId="20577"/>
        <pc:sldMkLst>
          <pc:docMk/>
          <pc:sldMk cId="2488601326" sldId="2147374815"/>
        </pc:sldMkLst>
        <pc:spChg chg="mod">
          <ac:chgData name="Peck, Alexander" userId="57e0e881-5e6b-4960-820c-564fd6fbe5cd" providerId="ADAL" clId="{002D8A73-42E3-47AD-985A-AF48192853B3}" dt="2026-10-26T11:29:26.588" v="167" actId="20577"/>
          <ac:spMkLst>
            <pc:docMk/>
            <pc:sldMk cId="2488601326" sldId="2147374815"/>
            <ac:spMk id="2" creationId="{0E0B6CEC-7F6B-92E7-7005-A8B6B988BFF8}"/>
          </ac:spMkLst>
        </pc:spChg>
        <pc:spChg chg="del">
          <ac:chgData name="Peck, Alexander" userId="57e0e881-5e6b-4960-820c-564fd6fbe5cd" providerId="ADAL" clId="{002D8A73-42E3-47AD-985A-AF48192853B3}" dt="2026-10-26T11:29:58.146" v="276" actId="478"/>
          <ac:spMkLst>
            <pc:docMk/>
            <pc:sldMk cId="2488601326" sldId="2147374815"/>
            <ac:spMk id="3" creationId="{B7093823-7C62-3A23-3414-F1AF5D4124A2}"/>
          </ac:spMkLst>
        </pc:spChg>
        <pc:spChg chg="del">
          <ac:chgData name="Peck, Alexander" userId="57e0e881-5e6b-4960-820c-564fd6fbe5cd" providerId="ADAL" clId="{002D8A73-42E3-47AD-985A-AF48192853B3}" dt="2026-10-26T11:49:45.607" v="2429" actId="478"/>
          <ac:spMkLst>
            <pc:docMk/>
            <pc:sldMk cId="2488601326" sldId="2147374815"/>
            <ac:spMk id="4" creationId="{27BEDE91-823E-0E86-E2BC-FDEE7623B6A1}"/>
          </ac:spMkLst>
        </pc:spChg>
        <pc:spChg chg="add mod">
          <ac:chgData name="Peck, Alexander" userId="57e0e881-5e6b-4960-820c-564fd6fbe5cd" providerId="ADAL" clId="{002D8A73-42E3-47AD-985A-AF48192853B3}" dt="2026-10-26T12:07:08.758" v="4467" actId="13926"/>
          <ac:spMkLst>
            <pc:docMk/>
            <pc:sldMk cId="2488601326" sldId="2147374815"/>
            <ac:spMk id="6" creationId="{A1E07E3C-8321-5B66-0205-A78136D74D1D}"/>
          </ac:spMkLst>
        </pc:spChg>
        <pc:spChg chg="add mod">
          <ac:chgData name="Peck, Alexander" userId="57e0e881-5e6b-4960-820c-564fd6fbe5cd" providerId="ADAL" clId="{002D8A73-42E3-47AD-985A-AF48192853B3}" dt="2026-10-26T12:07:59.304" v="4533" actId="20577"/>
          <ac:spMkLst>
            <pc:docMk/>
            <pc:sldMk cId="2488601326" sldId="2147374815"/>
            <ac:spMk id="8" creationId="{8288052E-0602-5604-556E-72CBB4EE76DD}"/>
          </ac:spMkLst>
        </pc:spChg>
        <pc:spChg chg="add mod">
          <ac:chgData name="Peck, Alexander" userId="57e0e881-5e6b-4960-820c-564fd6fbe5cd" providerId="ADAL" clId="{002D8A73-42E3-47AD-985A-AF48192853B3}" dt="2026-10-26T12:42:17.793" v="4986" actId="20577"/>
          <ac:spMkLst>
            <pc:docMk/>
            <pc:sldMk cId="2488601326" sldId="2147374815"/>
            <ac:spMk id="10" creationId="{E6C8D439-7F58-4EEE-FCDD-EB23319593C6}"/>
          </ac:spMkLst>
        </pc:spChg>
        <pc:cxnChg chg="add mod">
          <ac:chgData name="Peck, Alexander" userId="57e0e881-5e6b-4960-820c-564fd6fbe5cd" providerId="ADAL" clId="{002D8A73-42E3-47AD-985A-AF48192853B3}" dt="2026-10-26T11:42:10.786" v="1838" actId="14100"/>
          <ac:cxnSpMkLst>
            <pc:docMk/>
            <pc:sldMk cId="2488601326" sldId="2147374815"/>
            <ac:cxnSpMk id="12" creationId="{C9ADD369-A905-941D-F10A-E3DBCEB8A282}"/>
          </ac:cxnSpMkLst>
        </pc:cxnChg>
        <pc:cxnChg chg="add mod">
          <ac:chgData name="Peck, Alexander" userId="57e0e881-5e6b-4960-820c-564fd6fbe5cd" providerId="ADAL" clId="{002D8A73-42E3-47AD-985A-AF48192853B3}" dt="2026-10-26T11:43:54.689" v="1847" actId="1076"/>
          <ac:cxnSpMkLst>
            <pc:docMk/>
            <pc:sldMk cId="2488601326" sldId="2147374815"/>
            <ac:cxnSpMk id="14" creationId="{EB6CC6D9-B8AB-15B3-E110-1956BBC831BD}"/>
          </ac:cxnSpMkLst>
        </pc:cxnChg>
        <pc:cxnChg chg="add del mod">
          <ac:chgData name="Peck, Alexander" userId="57e0e881-5e6b-4960-820c-564fd6fbe5cd" providerId="ADAL" clId="{002D8A73-42E3-47AD-985A-AF48192853B3}" dt="2026-10-26T11:43:59.129" v="1849" actId="478"/>
          <ac:cxnSpMkLst>
            <pc:docMk/>
            <pc:sldMk cId="2488601326" sldId="2147374815"/>
            <ac:cxnSpMk id="15" creationId="{6720199A-5729-2719-652D-944C92F94C2B}"/>
          </ac:cxnSpMkLst>
        </pc:cxnChg>
      </pc:sldChg>
      <pc:sldChg chg="addSp delSp modSp new mod">
        <pc:chgData name="Peck, Alexander" userId="57e0e881-5e6b-4960-820c-564fd6fbe5cd" providerId="ADAL" clId="{002D8A73-42E3-47AD-985A-AF48192853B3}" dt="2026-10-26T12:16:24.383" v="4968" actId="255"/>
        <pc:sldMkLst>
          <pc:docMk/>
          <pc:sldMk cId="2012819489" sldId="2147374816"/>
        </pc:sldMkLst>
        <pc:spChg chg="mod">
          <ac:chgData name="Peck, Alexander" userId="57e0e881-5e6b-4960-820c-564fd6fbe5cd" providerId="ADAL" clId="{002D8A73-42E3-47AD-985A-AF48192853B3}" dt="2026-10-26T12:08:10.138" v="4539" actId="20577"/>
          <ac:spMkLst>
            <pc:docMk/>
            <pc:sldMk cId="2012819489" sldId="2147374816"/>
            <ac:spMk id="2" creationId="{13D3A26B-AB15-7999-7AD5-7F30940FE70B}"/>
          </ac:spMkLst>
        </pc:spChg>
        <pc:spChg chg="del">
          <ac:chgData name="Peck, Alexander" userId="57e0e881-5e6b-4960-820c-564fd6fbe5cd" providerId="ADAL" clId="{002D8A73-42E3-47AD-985A-AF48192853B3}" dt="2026-10-26T11:39:56.821" v="1365" actId="478"/>
          <ac:spMkLst>
            <pc:docMk/>
            <pc:sldMk cId="2012819489" sldId="2147374816"/>
            <ac:spMk id="3" creationId="{E1B3941D-9199-4899-8C47-981F3292D1AB}"/>
          </ac:spMkLst>
        </pc:spChg>
        <pc:spChg chg="del">
          <ac:chgData name="Peck, Alexander" userId="57e0e881-5e6b-4960-820c-564fd6fbe5cd" providerId="ADAL" clId="{002D8A73-42E3-47AD-985A-AF48192853B3}" dt="2026-10-26T11:49:42.390" v="2428" actId="478"/>
          <ac:spMkLst>
            <pc:docMk/>
            <pc:sldMk cId="2012819489" sldId="2147374816"/>
            <ac:spMk id="4" creationId="{F6B0A34C-E8AC-AB1D-C9FD-70D0B0B45D7E}"/>
          </ac:spMkLst>
        </pc:spChg>
        <pc:spChg chg="add mod">
          <ac:chgData name="Peck, Alexander" userId="57e0e881-5e6b-4960-820c-564fd6fbe5cd" providerId="ADAL" clId="{002D8A73-42E3-47AD-985A-AF48192853B3}" dt="2026-10-26T12:16:24.383" v="4968" actId="255"/>
          <ac:spMkLst>
            <pc:docMk/>
            <pc:sldMk cId="2012819489" sldId="2147374816"/>
            <ac:spMk id="6" creationId="{CEBD6C96-0889-A903-9E89-8E7B7FAB829E}"/>
          </ac:spMkLst>
        </pc:spChg>
        <pc:spChg chg="add del mod">
          <ac:chgData name="Peck, Alexander" userId="57e0e881-5e6b-4960-820c-564fd6fbe5cd" providerId="ADAL" clId="{002D8A73-42E3-47AD-985A-AF48192853B3}" dt="2026-10-26T11:49:13.192" v="2415" actId="478"/>
          <ac:spMkLst>
            <pc:docMk/>
            <pc:sldMk cId="2012819489" sldId="2147374816"/>
            <ac:spMk id="8" creationId="{48310250-662F-C9C1-EA79-52ED8E19B57D}"/>
          </ac:spMkLst>
        </pc:spChg>
        <pc:spChg chg="add mod">
          <ac:chgData name="Peck, Alexander" userId="57e0e881-5e6b-4960-820c-564fd6fbe5cd" providerId="ADAL" clId="{002D8A73-42E3-47AD-985A-AF48192853B3}" dt="2026-10-26T11:54:20.193" v="2911" actId="14100"/>
          <ac:spMkLst>
            <pc:docMk/>
            <pc:sldMk cId="2012819489" sldId="2147374816"/>
            <ac:spMk id="11" creationId="{BFCF0F21-2147-5738-5E25-9DE674F885EE}"/>
          </ac:spMkLst>
        </pc:spChg>
        <pc:picChg chg="add mod">
          <ac:chgData name="Peck, Alexander" userId="57e0e881-5e6b-4960-820c-564fd6fbe5cd" providerId="ADAL" clId="{002D8A73-42E3-47AD-985A-AF48192853B3}" dt="2026-10-26T11:49:34.716" v="2427" actId="1076"/>
          <ac:picMkLst>
            <pc:docMk/>
            <pc:sldMk cId="2012819489" sldId="2147374816"/>
            <ac:picMk id="10" creationId="{4BB46812-66D6-5590-35DE-8C88E0DAC50B}"/>
          </ac:picMkLst>
        </pc:picChg>
      </pc:sldChg>
      <pc:sldChg chg="addSp delSp modSp new mod">
        <pc:chgData name="Peck, Alexander" userId="57e0e881-5e6b-4960-820c-564fd6fbe5cd" providerId="ADAL" clId="{002D8A73-42E3-47AD-985A-AF48192853B3}" dt="2026-10-26T12:17:05.450" v="4983" actId="20577"/>
        <pc:sldMkLst>
          <pc:docMk/>
          <pc:sldMk cId="3780981740" sldId="2147374817"/>
        </pc:sldMkLst>
        <pc:spChg chg="mod">
          <ac:chgData name="Peck, Alexander" userId="57e0e881-5e6b-4960-820c-564fd6fbe5cd" providerId="ADAL" clId="{002D8A73-42E3-47AD-985A-AF48192853B3}" dt="2026-10-26T12:08:26.239" v="4551" actId="20577"/>
          <ac:spMkLst>
            <pc:docMk/>
            <pc:sldMk cId="3780981740" sldId="2147374817"/>
            <ac:spMk id="2" creationId="{CBE6F31A-CFF0-05D9-306A-27529CB02A54}"/>
          </ac:spMkLst>
        </pc:spChg>
        <pc:spChg chg="del">
          <ac:chgData name="Peck, Alexander" userId="57e0e881-5e6b-4960-820c-564fd6fbe5cd" providerId="ADAL" clId="{002D8A73-42E3-47AD-985A-AF48192853B3}" dt="2026-10-26T11:41:49.265" v="1833" actId="478"/>
          <ac:spMkLst>
            <pc:docMk/>
            <pc:sldMk cId="3780981740" sldId="2147374817"/>
            <ac:spMk id="3" creationId="{700D9D10-0360-436D-32C5-61C35855217C}"/>
          </ac:spMkLst>
        </pc:spChg>
        <pc:spChg chg="del">
          <ac:chgData name="Peck, Alexander" userId="57e0e881-5e6b-4960-820c-564fd6fbe5cd" providerId="ADAL" clId="{002D8A73-42E3-47AD-985A-AF48192853B3}" dt="2026-10-26T11:49:49.499" v="2430" actId="478"/>
          <ac:spMkLst>
            <pc:docMk/>
            <pc:sldMk cId="3780981740" sldId="2147374817"/>
            <ac:spMk id="4" creationId="{39CD96BA-0911-E8E0-41F1-77A3C6E33D7B}"/>
          </ac:spMkLst>
        </pc:spChg>
        <pc:spChg chg="add del mod">
          <ac:chgData name="Peck, Alexander" userId="57e0e881-5e6b-4960-820c-564fd6fbe5cd" providerId="ADAL" clId="{002D8A73-42E3-47AD-985A-AF48192853B3}" dt="2026-10-26T11:50:14.197" v="2449"/>
          <ac:spMkLst>
            <pc:docMk/>
            <pc:sldMk cId="3780981740" sldId="2147374817"/>
            <ac:spMk id="6" creationId="{1711085E-3304-686B-03BB-1A97888D70EF}"/>
          </ac:spMkLst>
        </pc:spChg>
        <pc:spChg chg="add mod">
          <ac:chgData name="Peck, Alexander" userId="57e0e881-5e6b-4960-820c-564fd6fbe5cd" providerId="ADAL" clId="{002D8A73-42E3-47AD-985A-AF48192853B3}" dt="2026-10-26T12:17:05.450" v="4983" actId="20577"/>
          <ac:spMkLst>
            <pc:docMk/>
            <pc:sldMk cId="3780981740" sldId="2147374817"/>
            <ac:spMk id="7" creationId="{39A1430D-D780-7038-EDC6-D9168F7389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D85801-BED2-444E-8310-1F76D926EB7E}" type="datetimeFigureOut">
              <a:rPr lang="en-GB" smtClean="0"/>
              <a:t>26/10/2026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B0E4F-03AA-44AA-9C04-37AFBAC26777}" type="slidenum">
              <a:rPr lang="en-GB" smtClean="0"/>
              <a:t>‹#›</a:t>
            </a:fld>
            <a:endParaRPr lang="en-GB"/>
          </a:p>
        </p:txBody>
      </p:sp>
    </p:spTree>
    <p:extLst>
      <p:ext uri="{BB962C8B-B14F-4D97-AF65-F5344CB8AC3E}">
        <p14:creationId xmlns:p14="http://schemas.microsoft.com/office/powerpoint/2010/main" val="3185058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v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3EE83-9BB9-481D-8395-69C4DB5CDE1E}"/>
              </a:ext>
            </a:extLst>
          </p:cNvPr>
          <p:cNvSpPr>
            <a:spLocks noGrp="1"/>
          </p:cNvSpPr>
          <p:nvPr>
            <p:ph type="ctrTitle" hasCustomPrompt="1"/>
          </p:nvPr>
        </p:nvSpPr>
        <p:spPr>
          <a:xfrm>
            <a:off x="930374" y="2549668"/>
            <a:ext cx="9144000" cy="563231"/>
          </a:xfrm>
        </p:spPr>
        <p:txBody>
          <a:bodyPr anchor="t" anchorCtr="0">
            <a:spAutoFit/>
          </a:bodyPr>
          <a:lstStyle>
            <a:lvl1pPr algn="l">
              <a:defRPr sz="3400" b="1">
                <a:latin typeface="Arial" panose="020B0604020202020204" pitchFamily="34" charset="0"/>
                <a:cs typeface="Arial" panose="020B0604020202020204" pitchFamily="34" charset="0"/>
              </a:defRPr>
            </a:lvl1pPr>
          </a:lstStyle>
          <a:p>
            <a:r>
              <a:rPr lang="en-US"/>
              <a:t>Click to edit Presentation Heading style</a:t>
            </a:r>
            <a:endParaRPr lang="en-GB"/>
          </a:p>
        </p:txBody>
      </p:sp>
      <p:sp>
        <p:nvSpPr>
          <p:cNvPr id="3" name="Subtitle 2">
            <a:extLst>
              <a:ext uri="{FF2B5EF4-FFF2-40B4-BE49-F238E27FC236}">
                <a16:creationId xmlns:a16="http://schemas.microsoft.com/office/drawing/2014/main" id="{786283A4-33DB-4552-9007-D12033D1E1CF}"/>
              </a:ext>
            </a:extLst>
          </p:cNvPr>
          <p:cNvSpPr>
            <a:spLocks noGrp="1"/>
          </p:cNvSpPr>
          <p:nvPr>
            <p:ph type="subTitle" idx="1" hasCustomPrompt="1"/>
          </p:nvPr>
        </p:nvSpPr>
        <p:spPr>
          <a:xfrm>
            <a:off x="930374" y="4156220"/>
            <a:ext cx="9144000" cy="369332"/>
          </a:xfrm>
        </p:spPr>
        <p:txBody>
          <a:bodyPr>
            <a:spAutoFit/>
          </a:bodyPr>
          <a:lstStyle>
            <a:lvl1pPr marL="0" indent="0" algn="l">
              <a:buNone/>
              <a:defRPr sz="20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Presented by/Sub-heading style</a:t>
            </a:r>
            <a:endParaRPr lang="en-GB"/>
          </a:p>
        </p:txBody>
      </p:sp>
      <p:sp>
        <p:nvSpPr>
          <p:cNvPr id="11" name="Text Placeholder 10">
            <a:extLst>
              <a:ext uri="{FF2B5EF4-FFF2-40B4-BE49-F238E27FC236}">
                <a16:creationId xmlns:a16="http://schemas.microsoft.com/office/drawing/2014/main" id="{7AFDDB99-4A42-4713-B148-1FC5187A0930}"/>
              </a:ext>
            </a:extLst>
          </p:cNvPr>
          <p:cNvSpPr>
            <a:spLocks noGrp="1"/>
          </p:cNvSpPr>
          <p:nvPr>
            <p:ph type="body" sz="quarter" idx="13" hasCustomPrompt="1"/>
          </p:nvPr>
        </p:nvSpPr>
        <p:spPr>
          <a:xfrm>
            <a:off x="930275" y="5671367"/>
            <a:ext cx="4057650" cy="286232"/>
          </a:xfrm>
        </p:spPr>
        <p:txBody>
          <a:bodyPr anchor="b" anchorCtr="0">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b="0">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Published DD Month YYYY</a:t>
            </a:r>
          </a:p>
        </p:txBody>
      </p:sp>
      <p:pic>
        <p:nvPicPr>
          <p:cNvPr id="7" name="Picture 6">
            <a:extLst>
              <a:ext uri="{FF2B5EF4-FFF2-40B4-BE49-F238E27FC236}">
                <a16:creationId xmlns:a16="http://schemas.microsoft.com/office/drawing/2014/main" id="{9914DD80-602E-B41D-4938-5CC632154C7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39" y="87448"/>
            <a:ext cx="2146300" cy="1930400"/>
          </a:xfrm>
          <a:prstGeom prst="rect">
            <a:avLst/>
          </a:prstGeom>
        </p:spPr>
      </p:pic>
      <p:sp>
        <p:nvSpPr>
          <p:cNvPr id="10" name="Rectangle: Diagonal Corners Rounded 4">
            <a:extLst>
              <a:ext uri="{FF2B5EF4-FFF2-40B4-BE49-F238E27FC236}">
                <a16:creationId xmlns:a16="http://schemas.microsoft.com/office/drawing/2014/main" id="{074FF3E3-6316-262A-64EB-6ADC731C0A14}"/>
              </a:ext>
            </a:extLst>
          </p:cNvPr>
          <p:cNvSpPr/>
          <p:nvPr userDrawn="1"/>
        </p:nvSpPr>
        <p:spPr>
          <a:xfrm flipV="1">
            <a:off x="558800" y="2091686"/>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Tree>
    <p:extLst>
      <p:ext uri="{BB962C8B-B14F-4D97-AF65-F5344CB8AC3E}">
        <p14:creationId xmlns:p14="http://schemas.microsoft.com/office/powerpoint/2010/main" val="3041974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95C068-E410-F53F-A5DA-4BA70E17954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360000" y="360000"/>
            <a:ext cx="11446163"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359999" y="1440000"/>
            <a:ext cx="11446163"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0"/>
              </a:spcAft>
              <a:buNone/>
              <a:defRPr lang="en-US" sz="1600" b="1" kern="1200" dirty="0">
                <a:solidFill>
                  <a:schemeClr val="tx1"/>
                </a:solidFill>
                <a:latin typeface="+mn-lt"/>
                <a:ea typeface="+mn-ea"/>
                <a:cs typeface="+mn-cs"/>
              </a:defRPr>
            </a:lvl2pPr>
            <a:lvl3pPr marL="0" indent="0">
              <a:lnSpc>
                <a:spcPct val="90000"/>
              </a:lnSpc>
              <a:spcBef>
                <a:spcPts val="0"/>
              </a:spcBef>
              <a:spcAft>
                <a:spcPts val="600"/>
              </a:spcAft>
              <a:buNone/>
              <a:defRPr lang="en-US" sz="1600" kern="1200" dirty="0">
                <a:solidFill>
                  <a:schemeClr val="tx1"/>
                </a:solidFill>
                <a:latin typeface="+mn-lt"/>
                <a:ea typeface="+mn-ea"/>
                <a:cs typeface="+mn-cs"/>
              </a:defRPr>
            </a:lvl3pPr>
            <a:lvl4pPr marL="0" indent="-228600">
              <a:defRPr lang="en-US" sz="1600" kern="1200" dirty="0">
                <a:solidFill>
                  <a:schemeClr val="tx1"/>
                </a:solidFill>
                <a:latin typeface="+mn-lt"/>
                <a:ea typeface="+mn-ea"/>
                <a:cs typeface="+mn-cs"/>
              </a:defRPr>
            </a:lvl4pPr>
            <a:lvl5pPr marL="460800" indent="-228600">
              <a:defRPr lang="en-GB" sz="1600" kern="1200" dirty="0">
                <a:solidFill>
                  <a:schemeClr val="tx1"/>
                </a:solidFill>
                <a:latin typeface="+mn-lt"/>
                <a:ea typeface="+mn-ea"/>
                <a:cs typeface="+mn-cs"/>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5" name="Footer Placeholder 4">
            <a:extLst>
              <a:ext uri="{FF2B5EF4-FFF2-40B4-BE49-F238E27FC236}">
                <a16:creationId xmlns:a16="http://schemas.microsoft.com/office/drawing/2014/main" id="{5EDE29FC-0AE3-49EE-B903-BD5846EC98B4}"/>
              </a:ext>
            </a:extLst>
          </p:cNvPr>
          <p:cNvSpPr>
            <a:spLocks noGrp="1"/>
          </p:cNvSpPr>
          <p:nvPr>
            <p:ph type="ftr" sz="quarter" idx="11"/>
          </p:nvPr>
        </p:nvSpPr>
        <p:spPr/>
        <p:txBody>
          <a:bodyPr/>
          <a:lstStyle/>
          <a:p>
            <a:r>
              <a:rPr lang="en-GB"/>
              <a:t>OFFICIAL SENSITIVE</a:t>
            </a:r>
          </a:p>
        </p:txBody>
      </p:sp>
      <p:sp>
        <p:nvSpPr>
          <p:cNvPr id="6" name="Slide Number Placeholder 5">
            <a:extLst>
              <a:ext uri="{FF2B5EF4-FFF2-40B4-BE49-F238E27FC236}">
                <a16:creationId xmlns:a16="http://schemas.microsoft.com/office/drawing/2014/main" id="{C6BF60EB-FBD0-41A4-B8B2-4945FC5CCAF7}"/>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BE3D37F2-D8E8-45B7-8A0A-597FBB5E733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40334736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0FCC9-C3AF-4E08-A905-07A58A845817}"/>
              </a:ext>
            </a:extLst>
          </p:cNvPr>
          <p:cNvSpPr>
            <a:spLocks noGrp="1"/>
          </p:cNvSpPr>
          <p:nvPr>
            <p:ph type="title"/>
          </p:nvPr>
        </p:nvSpPr>
        <p:spPr>
          <a:xfrm>
            <a:off x="360000" y="360000"/>
            <a:ext cx="11446163" cy="844839"/>
          </a:xfrm>
        </p:spPr>
        <p:txBody>
          <a:bodyPr anchor="t" anchorCtr="0">
            <a:normAutofit/>
          </a:bodyPr>
          <a:lstStyle>
            <a:lvl1pPr>
              <a:defRPr lang="en-GB" sz="3200" b="1" kern="1200" dirty="0">
                <a:solidFill>
                  <a:schemeClr val="tx1"/>
                </a:solidFill>
                <a:latin typeface="+mj-lt"/>
                <a:ea typeface="+mj-ea"/>
                <a:cs typeface="+mj-cs"/>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93FDBA4-4D5B-4377-BB63-5EFB26E87BF2}"/>
              </a:ext>
            </a:extLst>
          </p:cNvPr>
          <p:cNvSpPr>
            <a:spLocks noGrp="1"/>
          </p:cNvSpPr>
          <p:nvPr>
            <p:ph idx="1" hasCustomPrompt="1"/>
          </p:nvPr>
        </p:nvSpPr>
        <p:spPr>
          <a:xfrm>
            <a:off x="359999" y="1440000"/>
            <a:ext cx="11446163" cy="4351338"/>
          </a:xfrm>
        </p:spPr>
        <p:txBody>
          <a:bodyPr/>
          <a:lstStyle>
            <a:lvl1pPr marL="0" indent="0">
              <a:spcBef>
                <a:spcPts val="0"/>
              </a:spcBef>
              <a:spcAft>
                <a:spcPts val="1200"/>
              </a:spcAft>
              <a:buNone/>
              <a:defRPr lang="en-US" sz="2100" b="1" kern="1200" dirty="0">
                <a:solidFill>
                  <a:schemeClr val="tx1"/>
                </a:solidFill>
                <a:latin typeface="+mn-lt"/>
                <a:ea typeface="+mn-ea"/>
                <a:cs typeface="+mn-cs"/>
              </a:defRPr>
            </a:lvl1pPr>
            <a:lvl2pPr marL="0" indent="0">
              <a:spcBef>
                <a:spcPts val="0"/>
              </a:spcBef>
              <a:spcAft>
                <a:spcPts val="600"/>
              </a:spcAft>
              <a:buNone/>
              <a:defRPr lang="en-US" sz="1600" b="1" kern="1200" dirty="0">
                <a:solidFill>
                  <a:schemeClr val="tx1"/>
                </a:solidFill>
                <a:latin typeface="+mn-lt"/>
                <a:ea typeface="+mn-ea"/>
                <a:cs typeface="+mn-cs"/>
              </a:defRPr>
            </a:lvl2pPr>
            <a:lvl3pPr marL="0" indent="0">
              <a:lnSpc>
                <a:spcPct val="90000"/>
              </a:lnSpc>
              <a:spcBef>
                <a:spcPts val="0"/>
              </a:spcBef>
              <a:spcAft>
                <a:spcPts val="600"/>
              </a:spcAft>
              <a:buNone/>
              <a:defRPr lang="en-US" sz="1600" kern="1200" dirty="0">
                <a:solidFill>
                  <a:schemeClr val="tx1"/>
                </a:solidFill>
                <a:latin typeface="+mn-lt"/>
                <a:ea typeface="+mn-ea"/>
                <a:cs typeface="+mn-cs"/>
              </a:defRPr>
            </a:lvl3pPr>
            <a:lvl4pPr marL="0" indent="-228600">
              <a:defRPr lang="en-US" sz="1600" kern="1200" dirty="0">
                <a:solidFill>
                  <a:schemeClr val="tx1"/>
                </a:solidFill>
                <a:latin typeface="+mn-lt"/>
                <a:ea typeface="+mn-ea"/>
                <a:cs typeface="+mn-cs"/>
              </a:defRPr>
            </a:lvl4pPr>
            <a:lvl5pPr marL="460800" indent="-228600">
              <a:defRPr lang="en-GB" sz="1600" kern="1200" dirty="0">
                <a:solidFill>
                  <a:schemeClr val="tx1"/>
                </a:solidFill>
                <a:latin typeface="+mn-lt"/>
                <a:ea typeface="+mn-ea"/>
                <a:cs typeface="+mn-cs"/>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5" name="Footer Placeholder 4">
            <a:extLst>
              <a:ext uri="{FF2B5EF4-FFF2-40B4-BE49-F238E27FC236}">
                <a16:creationId xmlns:a16="http://schemas.microsoft.com/office/drawing/2014/main" id="{5EDE29FC-0AE3-49EE-B903-BD5846EC98B4}"/>
              </a:ext>
            </a:extLst>
          </p:cNvPr>
          <p:cNvSpPr>
            <a:spLocks noGrp="1"/>
          </p:cNvSpPr>
          <p:nvPr>
            <p:ph type="ftr" sz="quarter" idx="11"/>
          </p:nvPr>
        </p:nvSpPr>
        <p:spPr/>
        <p:txBody>
          <a:bodyPr/>
          <a:lstStyle/>
          <a:p>
            <a:r>
              <a:rPr lang="en-GB"/>
              <a:t>OFFICIAL SENSITIVE</a:t>
            </a:r>
          </a:p>
        </p:txBody>
      </p:sp>
      <p:sp>
        <p:nvSpPr>
          <p:cNvPr id="6" name="Slide Number Placeholder 5">
            <a:extLst>
              <a:ext uri="{FF2B5EF4-FFF2-40B4-BE49-F238E27FC236}">
                <a16:creationId xmlns:a16="http://schemas.microsoft.com/office/drawing/2014/main" id="{C6BF60EB-FBD0-41A4-B8B2-4945FC5CCAF7}"/>
              </a:ext>
            </a:extLst>
          </p:cNvPr>
          <p:cNvSpPr>
            <a:spLocks noGrp="1"/>
          </p:cNvSpPr>
          <p:nvPr>
            <p:ph type="sldNum" sz="quarter" idx="12"/>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282170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56A6B2-45CE-47D3-ADDB-BD31EA11196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83535" cy="6857999"/>
          </a:xfrm>
          <a:prstGeom prst="rect">
            <a:avLst/>
          </a:prstGeom>
        </p:spPr>
      </p:pic>
      <p:sp>
        <p:nvSpPr>
          <p:cNvPr id="2" name="Title 1">
            <a:extLst>
              <a:ext uri="{FF2B5EF4-FFF2-40B4-BE49-F238E27FC236}">
                <a16:creationId xmlns:a16="http://schemas.microsoft.com/office/drawing/2014/main" id="{0ED93AC6-2F50-4B91-B6DD-840E6B04BBBF}"/>
              </a:ext>
            </a:extLst>
          </p:cNvPr>
          <p:cNvSpPr>
            <a:spLocks noGrp="1"/>
          </p:cNvSpPr>
          <p:nvPr>
            <p:ph type="title" hasCustomPrompt="1"/>
          </p:nvPr>
        </p:nvSpPr>
        <p:spPr>
          <a:xfrm>
            <a:off x="831850" y="2587192"/>
            <a:ext cx="10515600" cy="590931"/>
          </a:xfrm>
        </p:spPr>
        <p:txBody>
          <a:bodyPr anchor="t" anchorCtr="0">
            <a:spAutoFit/>
          </a:bodyPr>
          <a:lstStyle>
            <a:lvl1pPr>
              <a:defRPr sz="3600" b="1"/>
            </a:lvl1pPr>
          </a:lstStyle>
          <a:p>
            <a:r>
              <a:rPr lang="en-US"/>
              <a:t>Section heading</a:t>
            </a:r>
            <a:endParaRPr lang="en-GB"/>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831850" y="3789940"/>
            <a:ext cx="10515600" cy="369332"/>
          </a:xfrm>
        </p:spPr>
        <p:txBody>
          <a:bodyPr>
            <a:spAutoFit/>
          </a:bodyPr>
          <a:lstStyle>
            <a:lvl1pPr marL="0" indent="0">
              <a:buNone/>
              <a:defRPr sz="2000" b="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Sub-heading</a:t>
            </a:r>
          </a:p>
        </p:txBody>
      </p:sp>
    </p:spTree>
    <p:extLst>
      <p:ext uri="{BB962C8B-B14F-4D97-AF65-F5344CB8AC3E}">
        <p14:creationId xmlns:p14="http://schemas.microsoft.com/office/powerpoint/2010/main" val="2847625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text">
    <p:bg>
      <p:bgPr>
        <a:solidFill>
          <a:schemeClr val="bg1"/>
        </a:solidFill>
        <a:effectLst/>
      </p:bgPr>
    </p:bg>
    <p:spTree>
      <p:nvGrpSpPr>
        <p:cNvPr id="1" name=""/>
        <p:cNvGrpSpPr/>
        <p:nvPr/>
      </p:nvGrpSpPr>
      <p:grpSpPr>
        <a:xfrm>
          <a:off x="0" y="0"/>
          <a:ext cx="0" cy="0"/>
          <a:chOff x="0" y="0"/>
          <a:chExt cx="0" cy="0"/>
        </a:xfrm>
      </p:grpSpPr>
      <p:sp>
        <p:nvSpPr>
          <p:cNvPr id="10" name="AutoShape 3">
            <a:extLst>
              <a:ext uri="{FF2B5EF4-FFF2-40B4-BE49-F238E27FC236}">
                <a16:creationId xmlns:a16="http://schemas.microsoft.com/office/drawing/2014/main" id="{4FAAD646-2462-41CA-AE4B-76753CEDFF52}"/>
              </a:ext>
            </a:extLst>
          </p:cNvPr>
          <p:cNvSpPr>
            <a:spLocks noChangeAspect="1" noChangeArrowheads="1" noTextEdit="1"/>
          </p:cNvSpPr>
          <p:nvPr userDrawn="1"/>
        </p:nvSpPr>
        <p:spPr bwMode="auto">
          <a:xfrm>
            <a:off x="0" y="0"/>
            <a:ext cx="121507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 name="Text Placeholder 2">
            <a:extLst>
              <a:ext uri="{FF2B5EF4-FFF2-40B4-BE49-F238E27FC236}">
                <a16:creationId xmlns:a16="http://schemas.microsoft.com/office/drawing/2014/main" id="{2EA3EC35-1DF4-42E8-843A-F1C2835A2218}"/>
              </a:ext>
            </a:extLst>
          </p:cNvPr>
          <p:cNvSpPr>
            <a:spLocks noGrp="1"/>
          </p:cNvSpPr>
          <p:nvPr>
            <p:ph type="body" idx="1" hasCustomPrompt="1"/>
          </p:nvPr>
        </p:nvSpPr>
        <p:spPr>
          <a:xfrm>
            <a:off x="908626" y="901414"/>
            <a:ext cx="10405919" cy="563231"/>
          </a:xfrm>
        </p:spPr>
        <p:txBody>
          <a:bodyPr>
            <a:spAutoFit/>
          </a:bodyPr>
          <a:lstStyle>
            <a:lvl1pPr marL="0" indent="0">
              <a:buNone/>
              <a:defRPr sz="3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Large text page</a:t>
            </a:r>
          </a:p>
        </p:txBody>
      </p:sp>
      <p:sp>
        <p:nvSpPr>
          <p:cNvPr id="5" name="Footer Placeholder 4">
            <a:extLst>
              <a:ext uri="{FF2B5EF4-FFF2-40B4-BE49-F238E27FC236}">
                <a16:creationId xmlns:a16="http://schemas.microsoft.com/office/drawing/2014/main" id="{3939CF87-BF69-4238-8BAD-CEB980FB9F85}"/>
              </a:ext>
            </a:extLst>
          </p:cNvPr>
          <p:cNvSpPr>
            <a:spLocks noGrp="1"/>
          </p:cNvSpPr>
          <p:nvPr>
            <p:ph type="ftr" sz="quarter" idx="11"/>
          </p:nvPr>
        </p:nvSpPr>
        <p:spPr/>
        <p:txBody>
          <a:bodyPr/>
          <a:lstStyle/>
          <a:p>
            <a:r>
              <a:rPr lang="en-GB"/>
              <a:t>OFFICIAL SENSITIVE</a:t>
            </a:r>
          </a:p>
        </p:txBody>
      </p:sp>
      <p:sp>
        <p:nvSpPr>
          <p:cNvPr id="6" name="Slide Number Placeholder 5">
            <a:extLst>
              <a:ext uri="{FF2B5EF4-FFF2-40B4-BE49-F238E27FC236}">
                <a16:creationId xmlns:a16="http://schemas.microsoft.com/office/drawing/2014/main" id="{8CE01D87-EBA9-4116-8E30-46E256527195}"/>
              </a:ext>
            </a:extLst>
          </p:cNvPr>
          <p:cNvSpPr>
            <a:spLocks noGrp="1"/>
          </p:cNvSpPr>
          <p:nvPr>
            <p:ph type="sldNum" sz="quarter" idx="12"/>
          </p:nvPr>
        </p:nvSpPr>
        <p:spPr/>
        <p:txBody>
          <a:bodyPr/>
          <a:lstStyle/>
          <a:p>
            <a:fld id="{06A44ADC-FBC0-4698-B0EC-1AD4A4060383}" type="slidenum">
              <a:rPr lang="en-GB" smtClean="0"/>
              <a:t>‹#›</a:t>
            </a:fld>
            <a:endParaRPr lang="en-GB"/>
          </a:p>
        </p:txBody>
      </p:sp>
      <p:sp>
        <p:nvSpPr>
          <p:cNvPr id="9" name="Rectangle: Diagonal Corners Rounded 8">
            <a:extLst>
              <a:ext uri="{FF2B5EF4-FFF2-40B4-BE49-F238E27FC236}">
                <a16:creationId xmlns:a16="http://schemas.microsoft.com/office/drawing/2014/main" id="{9C8A0FD4-F699-4BB5-A3C8-3A511F41233C}"/>
              </a:ext>
            </a:extLst>
          </p:cNvPr>
          <p:cNvSpPr/>
          <p:nvPr userDrawn="1"/>
        </p:nvSpPr>
        <p:spPr>
          <a:xfrm flipH="1">
            <a:off x="543561" y="553338"/>
            <a:ext cx="11095443" cy="5390262"/>
          </a:xfrm>
          <a:prstGeom prst="round2DiagRect">
            <a:avLst/>
          </a:prstGeom>
          <a:noFill/>
          <a:ln w="2286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90000" bIns="90000" rtlCol="0" anchor="t" anchorCtr="0"/>
          <a:lstStyle/>
          <a:p>
            <a:endParaRPr lang="en-GB">
              <a:solidFill>
                <a:schemeClr val="tx1"/>
              </a:solidFill>
            </a:endParaRPr>
          </a:p>
        </p:txBody>
      </p:sp>
      <p:pic>
        <p:nvPicPr>
          <p:cNvPr id="4" name="Picture 3">
            <a:extLst>
              <a:ext uri="{FF2B5EF4-FFF2-40B4-BE49-F238E27FC236}">
                <a16:creationId xmlns:a16="http://schemas.microsoft.com/office/drawing/2014/main" id="{41A7C596-01AF-CCDA-97FC-B9F74D48872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pic>
        <p:nvPicPr>
          <p:cNvPr id="2" name="Picture 1">
            <a:extLst>
              <a:ext uri="{FF2B5EF4-FFF2-40B4-BE49-F238E27FC236}">
                <a16:creationId xmlns:a16="http://schemas.microsoft.com/office/drawing/2014/main" id="{A3CFC8DC-6C9A-D540-3932-2F68F793E015}"/>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682920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3684AB9-97FC-8C6A-5B5B-837A2050DB7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8982F404-A628-4163-A67A-017625A1F1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6CC20F-2520-4988-AFE4-EBE97F23EF9C}"/>
              </a:ext>
            </a:extLst>
          </p:cNvPr>
          <p:cNvSpPr>
            <a:spLocks noGrp="1"/>
          </p:cNvSpPr>
          <p:nvPr>
            <p:ph sz="half" idx="1" hasCustomPrompt="1"/>
          </p:nvPr>
        </p:nvSpPr>
        <p:spPr>
          <a:xfrm>
            <a:off x="360000"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4" name="Content Placeholder 3">
            <a:extLst>
              <a:ext uri="{FF2B5EF4-FFF2-40B4-BE49-F238E27FC236}">
                <a16:creationId xmlns:a16="http://schemas.microsoft.com/office/drawing/2014/main" id="{2ABA3220-04BF-4C22-9F1D-EA71CB2E4D12}"/>
              </a:ext>
            </a:extLst>
          </p:cNvPr>
          <p:cNvSpPr>
            <a:spLocks noGrp="1"/>
          </p:cNvSpPr>
          <p:nvPr>
            <p:ph sz="half" idx="2" hasCustomPrompt="1"/>
          </p:nvPr>
        </p:nvSpPr>
        <p:spPr>
          <a:xfrm>
            <a:off x="6224072" y="1440000"/>
            <a:ext cx="5580000" cy="47114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a:defRPr lang="en-US" sz="1600" b="1" kern="1200" dirty="0" smtClean="0">
                <a:solidFill>
                  <a:schemeClr val="tx1"/>
                </a:solidFill>
                <a:latin typeface="+mn-lt"/>
                <a:ea typeface="+mn-ea"/>
                <a:cs typeface="+mn-cs"/>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6" name="Footer Placeholder 5">
            <a:extLst>
              <a:ext uri="{FF2B5EF4-FFF2-40B4-BE49-F238E27FC236}">
                <a16:creationId xmlns:a16="http://schemas.microsoft.com/office/drawing/2014/main" id="{D69C2192-61D5-4EB8-AAF7-C62287CE3ED9}"/>
              </a:ext>
            </a:extLst>
          </p:cNvPr>
          <p:cNvSpPr>
            <a:spLocks noGrp="1"/>
          </p:cNvSpPr>
          <p:nvPr>
            <p:ph type="ftr" sz="quarter" idx="11"/>
          </p:nvPr>
        </p:nvSpPr>
        <p:spPr/>
        <p:txBody>
          <a:bodyPr/>
          <a:lstStyle/>
          <a:p>
            <a:r>
              <a:rPr lang="en-GB"/>
              <a:t>OFFICIAL SENSITIVE</a:t>
            </a:r>
          </a:p>
        </p:txBody>
      </p:sp>
      <p:sp>
        <p:nvSpPr>
          <p:cNvPr id="7" name="Slide Number Placeholder 6">
            <a:extLst>
              <a:ext uri="{FF2B5EF4-FFF2-40B4-BE49-F238E27FC236}">
                <a16:creationId xmlns:a16="http://schemas.microsoft.com/office/drawing/2014/main" id="{CAE3B638-8AEF-4744-AF26-A06733AEBCD1}"/>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11" name="Picture 10">
            <a:extLst>
              <a:ext uri="{FF2B5EF4-FFF2-40B4-BE49-F238E27FC236}">
                <a16:creationId xmlns:a16="http://schemas.microsoft.com/office/drawing/2014/main" id="{0CBDF036-636D-C6D4-8FA6-64E833EFE2F8}"/>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52197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44191D8-5C04-3BB1-B924-7819B8516EA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3F56CF47-9317-4BCB-B768-6FAFA244E835}"/>
              </a:ext>
            </a:extLst>
          </p:cNvPr>
          <p:cNvSpPr>
            <a:spLocks noGrp="1"/>
          </p:cNvSpPr>
          <p:nvPr>
            <p:ph type="title"/>
          </p:nvPr>
        </p:nvSpPr>
        <p:spPr>
          <a:xfrm>
            <a:off x="360000" y="360000"/>
            <a:ext cx="11444072" cy="90443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EE0031-2A64-4B9F-9549-581805ECA54B}"/>
              </a:ext>
            </a:extLst>
          </p:cNvPr>
          <p:cNvSpPr>
            <a:spLocks noGrp="1"/>
          </p:cNvSpPr>
          <p:nvPr>
            <p:ph type="body" idx="1"/>
          </p:nvPr>
        </p:nvSpPr>
        <p:spPr>
          <a:xfrm>
            <a:off x="368514" y="1440000"/>
            <a:ext cx="5580000"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0C07EE-CCB7-404E-8CA0-28E7EADD4352}"/>
              </a:ext>
            </a:extLst>
          </p:cNvPr>
          <p:cNvSpPr>
            <a:spLocks noGrp="1"/>
          </p:cNvSpPr>
          <p:nvPr>
            <p:ph sz="half" idx="2" hasCustomPrompt="1"/>
          </p:nvPr>
        </p:nvSpPr>
        <p:spPr>
          <a:xfrm>
            <a:off x="368514" y="1980000"/>
            <a:ext cx="5580000" cy="39682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5" name="Text Placeholder 4">
            <a:extLst>
              <a:ext uri="{FF2B5EF4-FFF2-40B4-BE49-F238E27FC236}">
                <a16:creationId xmlns:a16="http://schemas.microsoft.com/office/drawing/2014/main" id="{164D9511-94F7-4D8A-B308-9F45F8C31020}"/>
              </a:ext>
            </a:extLst>
          </p:cNvPr>
          <p:cNvSpPr>
            <a:spLocks noGrp="1"/>
          </p:cNvSpPr>
          <p:nvPr>
            <p:ph type="body" sz="quarter" idx="3"/>
          </p:nvPr>
        </p:nvSpPr>
        <p:spPr>
          <a:xfrm>
            <a:off x="6224072" y="1440000"/>
            <a:ext cx="5580000" cy="823912"/>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14B37DB-BE92-439C-B307-B67909DBB68B}"/>
              </a:ext>
            </a:extLst>
          </p:cNvPr>
          <p:cNvSpPr>
            <a:spLocks noGrp="1"/>
          </p:cNvSpPr>
          <p:nvPr>
            <p:ph sz="quarter" idx="4" hasCustomPrompt="1"/>
          </p:nvPr>
        </p:nvSpPr>
        <p:spPr>
          <a:xfrm>
            <a:off x="6224072" y="1980000"/>
            <a:ext cx="5580000" cy="3968218"/>
          </a:xfrm>
        </p:spPr>
        <p:txBody>
          <a:bodyPr/>
          <a:lstStyle>
            <a:lvl1pPr marL="0" indent="0" algn="l" defTabSz="914400" rtl="0" eaLnBrk="1" latinLnBrk="0" hangingPunct="1">
              <a:lnSpc>
                <a:spcPct val="90000"/>
              </a:lnSpc>
              <a:spcBef>
                <a:spcPts val="0"/>
              </a:spcBef>
              <a:spcAft>
                <a:spcPts val="1200"/>
              </a:spcAft>
              <a:buFont typeface="Arial" panose="020B0604020202020204" pitchFamily="34" charset="0"/>
              <a:buNone/>
              <a:defRPr/>
            </a:lvl1pPr>
            <a:lvl2pPr marL="0" indent="0" algn="l" defTabSz="914400" rtl="0" eaLnBrk="1" latinLnBrk="0" hangingPunct="1">
              <a:lnSpc>
                <a:spcPct val="90000"/>
              </a:lnSpc>
              <a:spcBef>
                <a:spcPts val="0"/>
              </a:spcBef>
              <a:spcAft>
                <a:spcPts val="600"/>
              </a:spcAft>
              <a:buFont typeface="Arial" panose="020B0604020202020204" pitchFamily="34" charset="0"/>
              <a:buNone/>
              <a:defRPr/>
            </a:lvl2pPr>
            <a:lvl3pPr marL="0" indent="0" algn="l" defTabSz="914400" rtl="0" eaLnBrk="1" latinLnBrk="0" hangingPunct="1">
              <a:lnSpc>
                <a:spcPct val="90000"/>
              </a:lnSpc>
              <a:spcBef>
                <a:spcPts val="0"/>
              </a:spcBef>
              <a:spcAft>
                <a:spcPts val="600"/>
              </a:spcAft>
              <a:buFont typeface="Arial" panose="020B0604020202020204" pitchFamily="34" charset="0"/>
              <a:buNone/>
              <a:defRPr/>
            </a:lvl3pPr>
            <a:lvl4pPr marL="0" indent="-228600" algn="l" defTabSz="914400" rtl="0" eaLnBrk="1" latinLnBrk="0" hangingPunct="1">
              <a:lnSpc>
                <a:spcPct val="90000"/>
              </a:lnSpc>
              <a:spcBef>
                <a:spcPts val="500"/>
              </a:spcBef>
              <a:buFont typeface="Arial" panose="020B0604020202020204" pitchFamily="34" charset="0"/>
              <a:buChar char="•"/>
              <a:defRPr/>
            </a:lvl4pPr>
            <a:lvl5pPr marL="460800" indent="-228600" algn="l" defTabSz="914400" rtl="0" eaLnBrk="1" latinLnBrk="0" hangingPunct="1">
              <a:lnSpc>
                <a:spcPct val="90000"/>
              </a:lnSpc>
              <a:spcBef>
                <a:spcPts val="500"/>
              </a:spcBef>
              <a:buFont typeface="Arial" panose="020B0604020202020204" pitchFamily="34" charset="0"/>
              <a:buChar char="•"/>
              <a:defRPr/>
            </a:lvl5p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8" name="Footer Placeholder 7">
            <a:extLst>
              <a:ext uri="{FF2B5EF4-FFF2-40B4-BE49-F238E27FC236}">
                <a16:creationId xmlns:a16="http://schemas.microsoft.com/office/drawing/2014/main" id="{BF22FB8E-C592-4C15-8B2B-5B8ADAC8C7D1}"/>
              </a:ext>
            </a:extLst>
          </p:cNvPr>
          <p:cNvSpPr>
            <a:spLocks noGrp="1"/>
          </p:cNvSpPr>
          <p:nvPr>
            <p:ph type="ftr" sz="quarter" idx="11"/>
          </p:nvPr>
        </p:nvSpPr>
        <p:spPr/>
        <p:txBody>
          <a:bodyPr/>
          <a:lstStyle/>
          <a:p>
            <a:r>
              <a:rPr lang="en-GB"/>
              <a:t>OFFICIAL SENSITIVE</a:t>
            </a:r>
          </a:p>
        </p:txBody>
      </p:sp>
      <p:sp>
        <p:nvSpPr>
          <p:cNvPr id="9" name="Slide Number Placeholder 8">
            <a:extLst>
              <a:ext uri="{FF2B5EF4-FFF2-40B4-BE49-F238E27FC236}">
                <a16:creationId xmlns:a16="http://schemas.microsoft.com/office/drawing/2014/main" id="{1AC3D43E-BF05-4A08-83EC-42885B455129}"/>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10" name="Picture 9">
            <a:extLst>
              <a:ext uri="{FF2B5EF4-FFF2-40B4-BE49-F238E27FC236}">
                <a16:creationId xmlns:a16="http://schemas.microsoft.com/office/drawing/2014/main" id="{7BEFC713-95E5-EB39-16D6-5A7B7B330CC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008367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190F50-5326-AC97-64A0-159E93E605B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462557C2-113E-4A34-8911-A50E353E9CE5}"/>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4BFBCE85-97F0-4F9A-BD88-99ECA8B51C8B}"/>
              </a:ext>
            </a:extLst>
          </p:cNvPr>
          <p:cNvSpPr>
            <a:spLocks noGrp="1"/>
          </p:cNvSpPr>
          <p:nvPr>
            <p:ph type="ftr" sz="quarter" idx="11"/>
          </p:nvPr>
        </p:nvSpPr>
        <p:spPr/>
        <p:txBody>
          <a:bodyPr/>
          <a:lstStyle/>
          <a:p>
            <a:r>
              <a:rPr lang="en-GB"/>
              <a:t>OFFICIAL SENSITIVE</a:t>
            </a:r>
          </a:p>
        </p:txBody>
      </p:sp>
      <p:sp>
        <p:nvSpPr>
          <p:cNvPr id="5" name="Slide Number Placeholder 4">
            <a:extLst>
              <a:ext uri="{FF2B5EF4-FFF2-40B4-BE49-F238E27FC236}">
                <a16:creationId xmlns:a16="http://schemas.microsoft.com/office/drawing/2014/main" id="{A1D4E44F-BFBB-4DDD-863B-D41AF6EB9041}"/>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6" name="Picture 5">
            <a:extLst>
              <a:ext uri="{FF2B5EF4-FFF2-40B4-BE49-F238E27FC236}">
                <a16:creationId xmlns:a16="http://schemas.microsoft.com/office/drawing/2014/main" id="{5B25B706-3104-8FC4-278D-6E18D387748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290383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059E8C8-A940-FBD4-B8AE-A2F5EEF79AC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3" name="Footer Placeholder 2">
            <a:extLst>
              <a:ext uri="{FF2B5EF4-FFF2-40B4-BE49-F238E27FC236}">
                <a16:creationId xmlns:a16="http://schemas.microsoft.com/office/drawing/2014/main" id="{2383A5B5-FA1A-41C9-AE10-1940D02DA529}"/>
              </a:ext>
            </a:extLst>
          </p:cNvPr>
          <p:cNvSpPr>
            <a:spLocks noGrp="1"/>
          </p:cNvSpPr>
          <p:nvPr>
            <p:ph type="ftr" sz="quarter" idx="11"/>
          </p:nvPr>
        </p:nvSpPr>
        <p:spPr/>
        <p:txBody>
          <a:bodyPr/>
          <a:lstStyle/>
          <a:p>
            <a:r>
              <a:rPr lang="en-GB"/>
              <a:t>OFFICIAL SENSITIVE</a:t>
            </a:r>
          </a:p>
        </p:txBody>
      </p:sp>
      <p:sp>
        <p:nvSpPr>
          <p:cNvPr id="4" name="Slide Number Placeholder 3">
            <a:extLst>
              <a:ext uri="{FF2B5EF4-FFF2-40B4-BE49-F238E27FC236}">
                <a16:creationId xmlns:a16="http://schemas.microsoft.com/office/drawing/2014/main" id="{270FA1E2-41C9-4717-9C40-A65437125E44}"/>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5" name="Picture 4">
            <a:extLst>
              <a:ext uri="{FF2B5EF4-FFF2-40B4-BE49-F238E27FC236}">
                <a16:creationId xmlns:a16="http://schemas.microsoft.com/office/drawing/2014/main" id="{19410A84-C819-9646-A151-8F3387394998}"/>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14211519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C2EEF02-9D5D-D013-066A-C08B6BBA34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9BD00B1E-7CC5-4A29-9FDA-CA9B202B5F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EA8D207-F256-473F-8ACD-7992ADD822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9864E7-4D70-4211-A41C-CD2456D5D5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B64C231D-00C0-4BA4-8EC1-A2C808CE32DC}"/>
              </a:ext>
            </a:extLst>
          </p:cNvPr>
          <p:cNvSpPr>
            <a:spLocks noGrp="1"/>
          </p:cNvSpPr>
          <p:nvPr>
            <p:ph type="ftr" sz="quarter" idx="11"/>
          </p:nvPr>
        </p:nvSpPr>
        <p:spPr/>
        <p:txBody>
          <a:bodyPr/>
          <a:lstStyle/>
          <a:p>
            <a:r>
              <a:rPr lang="en-GB"/>
              <a:t>OFFICIAL SENSITIVE</a:t>
            </a:r>
          </a:p>
        </p:txBody>
      </p:sp>
      <p:sp>
        <p:nvSpPr>
          <p:cNvPr id="7" name="Slide Number Placeholder 6">
            <a:extLst>
              <a:ext uri="{FF2B5EF4-FFF2-40B4-BE49-F238E27FC236}">
                <a16:creationId xmlns:a16="http://schemas.microsoft.com/office/drawing/2014/main" id="{F9A8E4A4-9320-483B-B798-ADCC1CC29F5B}"/>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C680024C-5157-1CFF-9DA9-BA39D2104B50}"/>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204508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0E451EA-6C74-0EF4-9FF8-FE8A7182B6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2B846B65-0149-4100-B804-D2C789D96D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246C89B-BCF7-4515-83E9-A3C71E9652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D143B3E4-DD4B-4F60-B675-7EE726FC7D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a:extLst>
              <a:ext uri="{FF2B5EF4-FFF2-40B4-BE49-F238E27FC236}">
                <a16:creationId xmlns:a16="http://schemas.microsoft.com/office/drawing/2014/main" id="{605A4386-6EBC-49F7-B127-B0EBBFF212D8}"/>
              </a:ext>
            </a:extLst>
          </p:cNvPr>
          <p:cNvSpPr>
            <a:spLocks noGrp="1"/>
          </p:cNvSpPr>
          <p:nvPr>
            <p:ph type="ftr" sz="quarter" idx="11"/>
          </p:nvPr>
        </p:nvSpPr>
        <p:spPr/>
        <p:txBody>
          <a:bodyPr/>
          <a:lstStyle/>
          <a:p>
            <a:r>
              <a:rPr lang="en-GB"/>
              <a:t>OFFICIAL SENSITIVE</a:t>
            </a:r>
          </a:p>
        </p:txBody>
      </p:sp>
      <p:sp>
        <p:nvSpPr>
          <p:cNvPr id="7" name="Slide Number Placeholder 6">
            <a:extLst>
              <a:ext uri="{FF2B5EF4-FFF2-40B4-BE49-F238E27FC236}">
                <a16:creationId xmlns:a16="http://schemas.microsoft.com/office/drawing/2014/main" id="{0302BCA2-9676-4B81-BB26-14FE059270C7}"/>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8" name="Picture 7">
            <a:extLst>
              <a:ext uri="{FF2B5EF4-FFF2-40B4-BE49-F238E27FC236}">
                <a16:creationId xmlns:a16="http://schemas.microsoft.com/office/drawing/2014/main" id="{E3248CCC-D597-0A2B-9E10-9E0F63CC0BE1}"/>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2153233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0576D64-FD43-A613-6A29-E53D85AC94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Title 1">
            <a:extLst>
              <a:ext uri="{FF2B5EF4-FFF2-40B4-BE49-F238E27FC236}">
                <a16:creationId xmlns:a16="http://schemas.microsoft.com/office/drawing/2014/main" id="{75CF6847-70BD-4D90-B4D7-F865C7C9D91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C9E28C-4E16-4B39-B317-EACADEF6074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AC158A1F-8F81-4146-95DA-CEF409E4CE10}"/>
              </a:ext>
            </a:extLst>
          </p:cNvPr>
          <p:cNvSpPr>
            <a:spLocks noGrp="1"/>
          </p:cNvSpPr>
          <p:nvPr>
            <p:ph type="ftr" sz="quarter" idx="11"/>
          </p:nvPr>
        </p:nvSpPr>
        <p:spPr/>
        <p:txBody>
          <a:bodyPr/>
          <a:lstStyle/>
          <a:p>
            <a:r>
              <a:rPr lang="en-GB"/>
              <a:t>OFFICIAL SENSITIVE</a:t>
            </a:r>
          </a:p>
        </p:txBody>
      </p:sp>
      <p:sp>
        <p:nvSpPr>
          <p:cNvPr id="6" name="Slide Number Placeholder 5">
            <a:extLst>
              <a:ext uri="{FF2B5EF4-FFF2-40B4-BE49-F238E27FC236}">
                <a16:creationId xmlns:a16="http://schemas.microsoft.com/office/drawing/2014/main" id="{E8FB3909-B62E-4B51-9259-87A8A02A1010}"/>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7" name="Picture 6">
            <a:extLst>
              <a:ext uri="{FF2B5EF4-FFF2-40B4-BE49-F238E27FC236}">
                <a16:creationId xmlns:a16="http://schemas.microsoft.com/office/drawing/2014/main" id="{C628258B-2BA3-DDAA-B258-7CF1700EEA0D}"/>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42178252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90F249D-6C21-44F1-B5E2-F28256E57B9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844" t="32666" r="7030" b="32667"/>
          <a:stretch/>
        </p:blipFill>
        <p:spPr>
          <a:xfrm>
            <a:off x="514861" y="6454022"/>
            <a:ext cx="2997428" cy="267453"/>
          </a:xfrm>
          <a:prstGeom prst="rect">
            <a:avLst/>
          </a:prstGeom>
        </p:spPr>
      </p:pic>
      <p:sp>
        <p:nvSpPr>
          <p:cNvPr id="2" name="Vertical Title 1">
            <a:extLst>
              <a:ext uri="{FF2B5EF4-FFF2-40B4-BE49-F238E27FC236}">
                <a16:creationId xmlns:a16="http://schemas.microsoft.com/office/drawing/2014/main" id="{C3E0E009-FA67-4DB0-9941-4B016B54046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6841E8-6B80-423A-957E-5BF42338425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0EBF63B-FEF9-4C03-9300-380CF7AC077A}"/>
              </a:ext>
            </a:extLst>
          </p:cNvPr>
          <p:cNvSpPr>
            <a:spLocks noGrp="1"/>
          </p:cNvSpPr>
          <p:nvPr>
            <p:ph type="ftr" sz="quarter" idx="11"/>
          </p:nvPr>
        </p:nvSpPr>
        <p:spPr/>
        <p:txBody>
          <a:bodyPr/>
          <a:lstStyle/>
          <a:p>
            <a:r>
              <a:rPr lang="en-GB"/>
              <a:t>OFFICIAL SENSITIVE</a:t>
            </a:r>
          </a:p>
        </p:txBody>
      </p:sp>
      <p:sp>
        <p:nvSpPr>
          <p:cNvPr id="6" name="Slide Number Placeholder 5">
            <a:extLst>
              <a:ext uri="{FF2B5EF4-FFF2-40B4-BE49-F238E27FC236}">
                <a16:creationId xmlns:a16="http://schemas.microsoft.com/office/drawing/2014/main" id="{4613D3F4-F8DF-4316-93E5-D3A857F77CFE}"/>
              </a:ext>
            </a:extLst>
          </p:cNvPr>
          <p:cNvSpPr>
            <a:spLocks noGrp="1"/>
          </p:cNvSpPr>
          <p:nvPr>
            <p:ph type="sldNum" sz="quarter" idx="12"/>
          </p:nvPr>
        </p:nvSpPr>
        <p:spPr/>
        <p:txBody>
          <a:bodyPr/>
          <a:lstStyle/>
          <a:p>
            <a:fld id="{06A44ADC-FBC0-4698-B0EC-1AD4A4060383}" type="slidenum">
              <a:rPr lang="en-GB" smtClean="0"/>
              <a:t>‹#›</a:t>
            </a:fld>
            <a:endParaRPr lang="en-GB"/>
          </a:p>
        </p:txBody>
      </p:sp>
      <p:pic>
        <p:nvPicPr>
          <p:cNvPr id="7" name="Picture 6">
            <a:extLst>
              <a:ext uri="{FF2B5EF4-FFF2-40B4-BE49-F238E27FC236}">
                <a16:creationId xmlns:a16="http://schemas.microsoft.com/office/drawing/2014/main" id="{7D04D49A-D8CF-6209-2A51-76459D9FC2C7}"/>
              </a:ext>
            </a:extLst>
          </p:cNvPr>
          <p:cNvPicPr>
            <a:picLocks noChangeAspect="1"/>
          </p:cNvPicPr>
          <p:nvPr userDrawn="1"/>
        </p:nvPicPr>
        <p:blipFill>
          <a:blip r:embed="rId3"/>
          <a:stretch>
            <a:fillRect/>
          </a:stretch>
        </p:blipFill>
        <p:spPr>
          <a:xfrm>
            <a:off x="0" y="6319024"/>
            <a:ext cx="12192001" cy="538976"/>
          </a:xfrm>
          <a:prstGeom prst="rect">
            <a:avLst/>
          </a:prstGeom>
        </p:spPr>
      </p:pic>
    </p:spTree>
    <p:extLst>
      <p:ext uri="{BB962C8B-B14F-4D97-AF65-F5344CB8AC3E}">
        <p14:creationId xmlns:p14="http://schemas.microsoft.com/office/powerpoint/2010/main" val="7899007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D1DCB-8595-466D-91F9-A3A35B4C0BDA}"/>
              </a:ext>
            </a:extLst>
          </p:cNvPr>
          <p:cNvSpPr>
            <a:spLocks noGrp="1"/>
          </p:cNvSpPr>
          <p:nvPr>
            <p:ph type="title"/>
          </p:nvPr>
        </p:nvSpPr>
        <p:spPr/>
        <p:txBody>
          <a:bodyPr/>
          <a:lstStyle/>
          <a:p>
            <a:r>
              <a:rPr lang="en-US"/>
              <a:t>Click to edit Master title style</a:t>
            </a:r>
            <a:endParaRPr lang="en-GB"/>
          </a:p>
        </p:txBody>
      </p:sp>
      <p:sp>
        <p:nvSpPr>
          <p:cNvPr id="3" name="Footer Placeholder 2">
            <a:extLst>
              <a:ext uri="{FF2B5EF4-FFF2-40B4-BE49-F238E27FC236}">
                <a16:creationId xmlns:a16="http://schemas.microsoft.com/office/drawing/2014/main" id="{D6172557-3AB6-4C0C-B165-4709B366FBCA}"/>
              </a:ext>
            </a:extLst>
          </p:cNvPr>
          <p:cNvSpPr>
            <a:spLocks noGrp="1"/>
          </p:cNvSpPr>
          <p:nvPr>
            <p:ph type="ftr" sz="quarter" idx="10"/>
          </p:nvPr>
        </p:nvSpPr>
        <p:spPr/>
        <p:txBody>
          <a:bodyPr/>
          <a:lstStyle/>
          <a:p>
            <a:r>
              <a:rPr lang="en-GB"/>
              <a:t>OFFICIAL SENSITIVE</a:t>
            </a:r>
          </a:p>
        </p:txBody>
      </p:sp>
      <p:sp>
        <p:nvSpPr>
          <p:cNvPr id="4" name="Slide Number Placeholder 3">
            <a:extLst>
              <a:ext uri="{FF2B5EF4-FFF2-40B4-BE49-F238E27FC236}">
                <a16:creationId xmlns:a16="http://schemas.microsoft.com/office/drawing/2014/main" id="{E8328C0B-08E4-4375-BF6C-4AD2EA212295}"/>
              </a:ext>
            </a:extLst>
          </p:cNvPr>
          <p:cNvSpPr>
            <a:spLocks noGrp="1"/>
          </p:cNvSpPr>
          <p:nvPr>
            <p:ph type="sldNum" sz="quarter" idx="11"/>
          </p:nvPr>
        </p:nvSpPr>
        <p:spPr/>
        <p:txBody>
          <a:bodyPr/>
          <a:lstStyle/>
          <a:p>
            <a:fld id="{06A44ADC-FBC0-4698-B0EC-1AD4A4060383}" type="slidenum">
              <a:rPr lang="en-GB" smtClean="0"/>
              <a:t>‹#›</a:t>
            </a:fld>
            <a:endParaRPr lang="en-GB"/>
          </a:p>
        </p:txBody>
      </p:sp>
    </p:spTree>
    <p:extLst>
      <p:ext uri="{BB962C8B-B14F-4D97-AF65-F5344CB8AC3E}">
        <p14:creationId xmlns:p14="http://schemas.microsoft.com/office/powerpoint/2010/main" val="3967310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page">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6B6993FF-005E-4D25-A3C3-E79278D0D407}"/>
              </a:ext>
            </a:extLst>
          </p:cNvPr>
          <p:cNvSpPr/>
          <p:nvPr/>
        </p:nvSpPr>
        <p:spPr>
          <a:xfrm flipV="1">
            <a:off x="522515" y="2004602"/>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8" name="Footer Placeholder 1">
            <a:extLst>
              <a:ext uri="{FF2B5EF4-FFF2-40B4-BE49-F238E27FC236}">
                <a16:creationId xmlns:a16="http://schemas.microsoft.com/office/drawing/2014/main" id="{02463EA7-3DCD-46CC-BCD6-3E8540997FBE}"/>
              </a:ext>
            </a:extLst>
          </p:cNvPr>
          <p:cNvSpPr txBox="1">
            <a:spLocks noGrp="1"/>
          </p:cNvSpPr>
          <p:nvPr>
            <p:ph type="ftr" sz="quarter" idx="9"/>
          </p:nvPr>
        </p:nvSpPr>
        <p:spPr>
          <a:xfrm>
            <a:off x="5340096" y="6425108"/>
            <a:ext cx="5484918" cy="365129"/>
          </a:xfrm>
          <a:prstGeom prst="rect">
            <a:avLst/>
          </a:prstGeom>
        </p:spPr>
        <p:txBody>
          <a:bodyPr/>
          <a:lstStyle>
            <a:lvl1pPr algn="r">
              <a:defRPr/>
            </a:lvl1pPr>
          </a:lstStyle>
          <a:p>
            <a:pPr lvl="0"/>
            <a:r>
              <a:rPr lang="en-GB"/>
              <a:t>OFFICIAL SENSITIVE</a:t>
            </a:r>
          </a:p>
        </p:txBody>
      </p:sp>
      <p:sp>
        <p:nvSpPr>
          <p:cNvPr id="9" name="Slide Number Placeholder 2">
            <a:extLst>
              <a:ext uri="{FF2B5EF4-FFF2-40B4-BE49-F238E27FC236}">
                <a16:creationId xmlns:a16="http://schemas.microsoft.com/office/drawing/2014/main" id="{459DB0EF-E50A-4A80-8617-483FDB819953}"/>
              </a:ext>
            </a:extLst>
          </p:cNvPr>
          <p:cNvSpPr txBox="1">
            <a:spLocks noGrp="1"/>
          </p:cNvSpPr>
          <p:nvPr>
            <p:ph type="sldNum" sz="quarter" idx="8"/>
          </p:nvPr>
        </p:nvSpPr>
        <p:spPr>
          <a:xfrm>
            <a:off x="11044379" y="6425108"/>
            <a:ext cx="759692" cy="365129"/>
          </a:xfrm>
          <a:prstGeom prst="rect">
            <a:avLst/>
          </a:prstGeom>
        </p:spPr>
        <p:txBody>
          <a:bodyPr/>
          <a:lstStyle>
            <a:lvl1pPr>
              <a:defRPr/>
            </a:lvl1pPr>
          </a:lstStyle>
          <a:p>
            <a:pPr lvl="0"/>
            <a:fld id="{C2B15A99-32D5-48D2-9AB1-A17973B7257B}" type="slidenum">
              <a:t>‹#›</a:t>
            </a:fld>
            <a:endParaRPr lang="en-GB"/>
          </a:p>
        </p:txBody>
      </p:sp>
      <p:pic>
        <p:nvPicPr>
          <p:cNvPr id="4" name="Picture 3">
            <a:extLst>
              <a:ext uri="{FF2B5EF4-FFF2-40B4-BE49-F238E27FC236}">
                <a16:creationId xmlns:a16="http://schemas.microsoft.com/office/drawing/2014/main" id="{D5B1FA7B-0741-3A97-B3B4-61589AE2A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7139" y="-5147"/>
            <a:ext cx="2146300" cy="1930400"/>
          </a:xfrm>
          <a:prstGeom prst="rect">
            <a:avLst/>
          </a:prstGeom>
        </p:spPr>
      </p:pic>
    </p:spTree>
    <p:extLst>
      <p:ext uri="{BB962C8B-B14F-4D97-AF65-F5344CB8AC3E}">
        <p14:creationId xmlns:p14="http://schemas.microsoft.com/office/powerpoint/2010/main" val="3246062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DHSC heading &amp; text">
    <p:bg>
      <p:bgPr>
        <a:solidFill>
          <a:srgbClr val="FFFBEB"/>
        </a:solidFill>
        <a:effectLst/>
      </p:bgPr>
    </p:bg>
    <p:spTree>
      <p:nvGrpSpPr>
        <p:cNvPr id="1" name=""/>
        <p:cNvGrpSpPr/>
        <p:nvPr/>
      </p:nvGrpSpPr>
      <p:grpSpPr>
        <a:xfrm>
          <a:off x="0" y="0"/>
          <a:ext cx="0" cy="0"/>
          <a:chOff x="0" y="0"/>
          <a:chExt cx="0" cy="0"/>
        </a:xfrm>
      </p:grpSpPr>
      <p:sp>
        <p:nvSpPr>
          <p:cNvPr id="2" name="Footer Placeholder 2">
            <a:extLst>
              <a:ext uri="{FF2B5EF4-FFF2-40B4-BE49-F238E27FC236}">
                <a16:creationId xmlns:a16="http://schemas.microsoft.com/office/drawing/2014/main" id="{842220B4-8533-4BB1-80BA-E1339D715FE9}"/>
              </a:ext>
            </a:extLst>
          </p:cNvPr>
          <p:cNvSpPr txBox="1">
            <a:spLocks noGrp="1"/>
          </p:cNvSpPr>
          <p:nvPr>
            <p:ph type="ftr" sz="quarter" idx="9"/>
          </p:nvPr>
        </p:nvSpPr>
        <p:spPr>
          <a:xfrm>
            <a:off x="5340096" y="6356351"/>
            <a:ext cx="5484918" cy="365129"/>
          </a:xfrm>
          <a:prstGeom prst="rect">
            <a:avLst/>
          </a:prstGeom>
        </p:spPr>
        <p:txBody>
          <a:bodyPr/>
          <a:lstStyle>
            <a:lvl1pPr algn="r">
              <a:defRPr/>
            </a:lvl1pPr>
          </a:lstStyle>
          <a:p>
            <a:pPr lvl="0"/>
            <a:r>
              <a:rPr lang="en-GB"/>
              <a:t>OFFICIAL SENSITIVE</a:t>
            </a:r>
          </a:p>
        </p:txBody>
      </p:sp>
      <p:sp>
        <p:nvSpPr>
          <p:cNvPr id="3" name="Slide Number Placeholder 3">
            <a:extLst>
              <a:ext uri="{FF2B5EF4-FFF2-40B4-BE49-F238E27FC236}">
                <a16:creationId xmlns:a16="http://schemas.microsoft.com/office/drawing/2014/main" id="{0C1CB30E-51B9-4F8C-BC47-94116E7611F7}"/>
              </a:ext>
            </a:extLst>
          </p:cNvPr>
          <p:cNvSpPr txBox="1">
            <a:spLocks noGrp="1"/>
          </p:cNvSpPr>
          <p:nvPr>
            <p:ph type="sldNum" sz="quarter" idx="8"/>
          </p:nvPr>
        </p:nvSpPr>
        <p:spPr>
          <a:xfrm>
            <a:off x="11044379" y="6356351"/>
            <a:ext cx="759692" cy="365129"/>
          </a:xfrm>
          <a:prstGeom prst="rect">
            <a:avLst/>
          </a:prstGeom>
        </p:spPr>
        <p:txBody>
          <a:bodyPr/>
          <a:lstStyle>
            <a:lvl1pPr>
              <a:defRPr/>
            </a:lvl1pPr>
          </a:lstStyle>
          <a:p>
            <a:pPr lvl="0"/>
            <a:fld id="{C8077943-3D51-438C-8FB7-BEE503748A1B}" type="slidenum">
              <a:t>‹#›</a:t>
            </a:fld>
            <a:endParaRPr lang="en-GB"/>
          </a:p>
        </p:txBody>
      </p:sp>
      <p:sp>
        <p:nvSpPr>
          <p:cNvPr id="4" name="Text Placeholder 7">
            <a:extLst>
              <a:ext uri="{FF2B5EF4-FFF2-40B4-BE49-F238E27FC236}">
                <a16:creationId xmlns:a16="http://schemas.microsoft.com/office/drawing/2014/main" id="{22432A31-4881-4C3E-94BA-A83C78268331}"/>
              </a:ext>
            </a:extLst>
          </p:cNvPr>
          <p:cNvSpPr txBox="1">
            <a:spLocks noGrp="1"/>
          </p:cNvSpPr>
          <p:nvPr>
            <p:ph type="body" sz="quarter" idx="4294967295"/>
          </p:nvPr>
        </p:nvSpPr>
        <p:spPr>
          <a:xfrm>
            <a:off x="357905" y="1204840"/>
            <a:ext cx="11446166" cy="4652238"/>
          </a:xfrm>
          <a:prstGeom prst="rect">
            <a:avLst/>
          </a:prstGeom>
          <a:noFill/>
          <a:ln>
            <a:noFill/>
          </a:ln>
        </p:spPr>
        <p:txBody>
          <a:bodyPr vert="horz" wrap="square" lIns="91440" tIns="45720" rIns="91440" bIns="45720" anchor="t" anchorCtr="0" compatLnSpc="1">
            <a:noAutofit/>
          </a:bodyPr>
          <a:lstStyle>
            <a:lvl1pPr marR="0" lvl="0"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1pPr>
            <a:lvl2pPr marR="0" lvl="1"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2pPr>
            <a:lvl3pPr marR="0" lvl="2"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3pPr>
            <a:lvl4pPr marR="0" lvl="3"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4pPr>
            <a:lvl5pPr marR="0" lvl="4" fontAlgn="auto">
              <a:spcAft>
                <a:spcPts val="0"/>
              </a:spcAft>
              <a:buSzPct val="100000"/>
              <a:buFont typeface="Arial" pitchFamily="34"/>
              <a:tabLst/>
              <a:defRPr lang="en-US" b="0" i="0" u="none" strike="noStrike" cap="none" spc="0" baseline="0">
                <a:solidFill>
                  <a:srgbClr val="000000"/>
                </a:solidFill>
                <a:uFillTx/>
                <a:latin typeface="Arial" pitchFamily="34"/>
                <a:cs typeface="Arial" pitchFamily="34"/>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9">
            <a:extLst>
              <a:ext uri="{FF2B5EF4-FFF2-40B4-BE49-F238E27FC236}">
                <a16:creationId xmlns:a16="http://schemas.microsoft.com/office/drawing/2014/main" id="{A3035BC4-0122-426B-903F-EB53B0734363}"/>
              </a:ext>
            </a:extLst>
          </p:cNvPr>
          <p:cNvSpPr txBox="1">
            <a:spLocks noGrp="1"/>
          </p:cNvSpPr>
          <p:nvPr>
            <p:ph type="body" sz="quarter" idx="4294967295"/>
          </p:nvPr>
        </p:nvSpPr>
        <p:spPr>
          <a:xfrm>
            <a:off x="357192" y="236857"/>
            <a:ext cx="11447465" cy="904871"/>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600" b="1" i="0" u="none" strike="noStrike" cap="none" spc="0" baseline="0">
                <a:solidFill>
                  <a:srgbClr val="000000"/>
                </a:solidFill>
                <a:uFillTx/>
                <a:latin typeface="Arial" panose="020B0604020202020204" pitchFamily="34" charset="0"/>
                <a:cs typeface="Arial" panose="020B0604020202020204" pitchFamily="34" charset="0"/>
              </a:defRPr>
            </a:lvl1pPr>
          </a:lstStyle>
          <a:p>
            <a:pPr lvl="0"/>
            <a:r>
              <a:rPr lang="en-US"/>
              <a:t>Click to edit Master text styles</a:t>
            </a:r>
          </a:p>
        </p:txBody>
      </p:sp>
      <p:grpSp>
        <p:nvGrpSpPr>
          <p:cNvPr id="11" name="Group 10">
            <a:extLst>
              <a:ext uri="{FF2B5EF4-FFF2-40B4-BE49-F238E27FC236}">
                <a16:creationId xmlns:a16="http://schemas.microsoft.com/office/drawing/2014/main" id="{3EAA3BC2-FD88-A909-27ED-9A06F97F653A}"/>
              </a:ext>
            </a:extLst>
          </p:cNvPr>
          <p:cNvGrpSpPr/>
          <p:nvPr userDrawn="1"/>
        </p:nvGrpSpPr>
        <p:grpSpPr>
          <a:xfrm>
            <a:off x="0" y="6186162"/>
            <a:ext cx="12191996" cy="671837"/>
            <a:chOff x="0" y="6186162"/>
            <a:chExt cx="12191996" cy="671837"/>
          </a:xfrm>
        </p:grpSpPr>
        <p:pic>
          <p:nvPicPr>
            <p:cNvPr id="12" name="Picture 8">
              <a:extLst>
                <a:ext uri="{FF2B5EF4-FFF2-40B4-BE49-F238E27FC236}">
                  <a16:creationId xmlns:a16="http://schemas.microsoft.com/office/drawing/2014/main" id="{A164DB80-54BE-5EFB-07D2-9E941EBAA1FF}"/>
                </a:ext>
              </a:extLst>
            </p:cNvPr>
            <p:cNvPicPr>
              <a:picLocks noChangeAspect="1"/>
            </p:cNvPicPr>
            <p:nvPr/>
          </p:nvPicPr>
          <p:blipFill>
            <a:blip r:embed="rId2"/>
            <a:srcRect l="957" b="50000"/>
            <a:stretch>
              <a:fillRect/>
            </a:stretch>
          </p:blipFill>
          <p:spPr>
            <a:xfrm>
              <a:off x="0" y="6186162"/>
              <a:ext cx="12191996" cy="671837"/>
            </a:xfrm>
            <a:prstGeom prst="rect">
              <a:avLst/>
            </a:prstGeom>
            <a:noFill/>
            <a:ln cap="flat">
              <a:noFill/>
            </a:ln>
          </p:spPr>
        </p:pic>
        <p:pic>
          <p:nvPicPr>
            <p:cNvPr id="13" name="Picture 12">
              <a:extLst>
                <a:ext uri="{FF2B5EF4-FFF2-40B4-BE49-F238E27FC236}">
                  <a16:creationId xmlns:a16="http://schemas.microsoft.com/office/drawing/2014/main" id="{DC217A03-A633-F13D-100D-65598AE727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844" t="32666" r="7030" b="32667"/>
            <a:stretch/>
          </p:blipFill>
          <p:spPr>
            <a:xfrm>
              <a:off x="530320" y="6338824"/>
              <a:ext cx="4107601" cy="366511"/>
            </a:xfrm>
            <a:prstGeom prst="rect">
              <a:avLst/>
            </a:prstGeom>
          </p:spPr>
        </p:pic>
      </p:grpSp>
    </p:spTree>
    <p:extLst>
      <p:ext uri="{BB962C8B-B14F-4D97-AF65-F5344CB8AC3E}">
        <p14:creationId xmlns:p14="http://schemas.microsoft.com/office/powerpoint/2010/main" val="177922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1_Section break">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D1DBAAA7-F4B9-4A4A-81BF-531A8E1BCFED}"/>
              </a:ext>
            </a:extLst>
          </p:cNvPr>
          <p:cNvSpPr/>
          <p:nvPr/>
        </p:nvSpPr>
        <p:spPr>
          <a:xfrm flipV="1">
            <a:off x="593271" y="538837"/>
            <a:ext cx="11005453" cy="5780315"/>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3" name="Text Placeholder 8">
            <a:extLst>
              <a:ext uri="{FF2B5EF4-FFF2-40B4-BE49-F238E27FC236}">
                <a16:creationId xmlns:a16="http://schemas.microsoft.com/office/drawing/2014/main" id="{DB72D255-2FF2-4FD6-BF47-836081E54165}"/>
              </a:ext>
            </a:extLst>
          </p:cNvPr>
          <p:cNvSpPr txBox="1">
            <a:spLocks noGrp="1"/>
          </p:cNvSpPr>
          <p:nvPr>
            <p:ph type="body" sz="quarter" idx="4294967295"/>
          </p:nvPr>
        </p:nvSpPr>
        <p:spPr>
          <a:xfrm>
            <a:off x="1038474" y="2869816"/>
            <a:ext cx="8743950" cy="559183"/>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600" b="1" i="0" u="none" strike="noStrike" cap="none" spc="0" baseline="0">
                <a:solidFill>
                  <a:srgbClr val="000000"/>
                </a:solidFill>
                <a:uFillTx/>
                <a:latin typeface="Arial" pitchFamily="34"/>
                <a:cs typeface="Arial" pitchFamily="34"/>
              </a:defRPr>
            </a:lvl1pPr>
          </a:lstStyle>
          <a:p>
            <a:pPr lvl="0"/>
            <a:r>
              <a:rPr lang="en-US"/>
              <a:t>Click to edit Master text styles</a:t>
            </a:r>
          </a:p>
        </p:txBody>
      </p:sp>
      <p:sp>
        <p:nvSpPr>
          <p:cNvPr id="4" name="Text Placeholder 8">
            <a:extLst>
              <a:ext uri="{FF2B5EF4-FFF2-40B4-BE49-F238E27FC236}">
                <a16:creationId xmlns:a16="http://schemas.microsoft.com/office/drawing/2014/main" id="{49B5E735-5678-427C-8AFF-16F3D81FCDD9}"/>
              </a:ext>
            </a:extLst>
          </p:cNvPr>
          <p:cNvSpPr txBox="1">
            <a:spLocks noGrp="1"/>
          </p:cNvSpPr>
          <p:nvPr>
            <p:ph type="body" sz="quarter" idx="4294967295"/>
          </p:nvPr>
        </p:nvSpPr>
        <p:spPr>
          <a:xfrm>
            <a:off x="1038474" y="3717520"/>
            <a:ext cx="8743950" cy="559183"/>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b="1" i="0" u="none" strike="noStrike" cap="none" spc="0" baseline="0">
                <a:solidFill>
                  <a:srgbClr val="000000"/>
                </a:solidFill>
                <a:uFillTx/>
                <a:latin typeface="Calibri"/>
              </a:defRPr>
            </a:lvl1pPr>
          </a:lstStyle>
          <a:p>
            <a:pPr lvl="0"/>
            <a:r>
              <a:rPr lang="en-US"/>
              <a:t>Click to edit Master text styles</a:t>
            </a:r>
          </a:p>
        </p:txBody>
      </p:sp>
      <p:sp>
        <p:nvSpPr>
          <p:cNvPr id="5" name="Footer Placeholder 1">
            <a:extLst>
              <a:ext uri="{FF2B5EF4-FFF2-40B4-BE49-F238E27FC236}">
                <a16:creationId xmlns:a16="http://schemas.microsoft.com/office/drawing/2014/main" id="{B2742F34-E012-46D2-9333-8FE327E6C206}"/>
              </a:ext>
            </a:extLst>
          </p:cNvPr>
          <p:cNvSpPr txBox="1">
            <a:spLocks noGrp="1"/>
          </p:cNvSpPr>
          <p:nvPr>
            <p:ph type="ftr" sz="quarter" idx="9"/>
          </p:nvPr>
        </p:nvSpPr>
        <p:spPr>
          <a:xfrm>
            <a:off x="5340096" y="6425108"/>
            <a:ext cx="5484918" cy="365129"/>
          </a:xfrm>
          <a:prstGeom prst="rect">
            <a:avLst/>
          </a:prstGeom>
        </p:spPr>
        <p:txBody>
          <a:bodyPr/>
          <a:lstStyle>
            <a:lvl1pPr algn="r">
              <a:defRPr/>
            </a:lvl1pPr>
          </a:lstStyle>
          <a:p>
            <a:pPr lvl="0"/>
            <a:r>
              <a:rPr lang="en-GB"/>
              <a:t>OFFICIAL SENSITIVE</a:t>
            </a:r>
          </a:p>
        </p:txBody>
      </p:sp>
      <p:sp>
        <p:nvSpPr>
          <p:cNvPr id="6" name="Slide Number Placeholder 2">
            <a:extLst>
              <a:ext uri="{FF2B5EF4-FFF2-40B4-BE49-F238E27FC236}">
                <a16:creationId xmlns:a16="http://schemas.microsoft.com/office/drawing/2014/main" id="{70B94536-D4A8-40D0-B90D-AAC0226F642A}"/>
              </a:ext>
            </a:extLst>
          </p:cNvPr>
          <p:cNvSpPr txBox="1">
            <a:spLocks noGrp="1"/>
          </p:cNvSpPr>
          <p:nvPr>
            <p:ph type="sldNum" sz="quarter" idx="8"/>
          </p:nvPr>
        </p:nvSpPr>
        <p:spPr>
          <a:xfrm>
            <a:off x="11044379" y="6425108"/>
            <a:ext cx="759692" cy="365129"/>
          </a:xfrm>
          <a:prstGeom prst="rect">
            <a:avLst/>
          </a:prstGeom>
        </p:spPr>
        <p:txBody>
          <a:bodyPr/>
          <a:lstStyle>
            <a:lvl1pPr>
              <a:defRPr/>
            </a:lvl1pPr>
          </a:lstStyle>
          <a:p>
            <a:pPr lvl="0"/>
            <a:fld id="{C2B15A99-32D5-48D2-9AB1-A17973B7257B}" type="slidenum">
              <a:t>‹#›</a:t>
            </a:fld>
            <a:endParaRPr lang="en-GB"/>
          </a:p>
        </p:txBody>
      </p:sp>
    </p:spTree>
    <p:extLst>
      <p:ext uri="{BB962C8B-B14F-4D97-AF65-F5344CB8AC3E}">
        <p14:creationId xmlns:p14="http://schemas.microsoft.com/office/powerpoint/2010/main" val="31986687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DHSC large text ">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6">
            <a:extLst>
              <a:ext uri="{FF2B5EF4-FFF2-40B4-BE49-F238E27FC236}">
                <a16:creationId xmlns:a16="http://schemas.microsoft.com/office/drawing/2014/main" id="{A1D7C8C6-18BC-486A-87AC-BCB0A6D899B6}"/>
              </a:ext>
            </a:extLst>
          </p:cNvPr>
          <p:cNvSpPr/>
          <p:nvPr/>
        </p:nvSpPr>
        <p:spPr>
          <a:xfrm flipV="1">
            <a:off x="404905" y="432602"/>
            <a:ext cx="11416146" cy="5421084"/>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4" name="Footer Placeholder 1">
            <a:extLst>
              <a:ext uri="{FF2B5EF4-FFF2-40B4-BE49-F238E27FC236}">
                <a16:creationId xmlns:a16="http://schemas.microsoft.com/office/drawing/2014/main" id="{88EC960A-7453-4E87-B8A8-C794E60E500A}"/>
              </a:ext>
            </a:extLst>
          </p:cNvPr>
          <p:cNvSpPr txBox="1">
            <a:spLocks noGrp="1"/>
          </p:cNvSpPr>
          <p:nvPr>
            <p:ph type="ftr" sz="quarter" idx="9"/>
          </p:nvPr>
        </p:nvSpPr>
        <p:spPr>
          <a:xfrm>
            <a:off x="5340096" y="6356351"/>
            <a:ext cx="5484918" cy="365129"/>
          </a:xfrm>
          <a:prstGeom prst="rect">
            <a:avLst/>
          </a:prstGeom>
        </p:spPr>
        <p:txBody>
          <a:bodyPr/>
          <a:lstStyle>
            <a:lvl1pPr algn="r">
              <a:defRPr/>
            </a:lvl1pPr>
          </a:lstStyle>
          <a:p>
            <a:pPr lvl="0"/>
            <a:r>
              <a:rPr lang="en-GB"/>
              <a:t>OFFICIAL SENSITIVE</a:t>
            </a:r>
          </a:p>
        </p:txBody>
      </p:sp>
      <p:sp>
        <p:nvSpPr>
          <p:cNvPr id="5" name="Slide Number Placeholder 2">
            <a:extLst>
              <a:ext uri="{FF2B5EF4-FFF2-40B4-BE49-F238E27FC236}">
                <a16:creationId xmlns:a16="http://schemas.microsoft.com/office/drawing/2014/main" id="{78007425-7485-421F-8556-1610521BC3CB}"/>
              </a:ext>
            </a:extLst>
          </p:cNvPr>
          <p:cNvSpPr txBox="1">
            <a:spLocks noGrp="1"/>
          </p:cNvSpPr>
          <p:nvPr>
            <p:ph type="sldNum" sz="quarter" idx="8"/>
          </p:nvPr>
        </p:nvSpPr>
        <p:spPr>
          <a:xfrm>
            <a:off x="11044379" y="6356351"/>
            <a:ext cx="759692" cy="365129"/>
          </a:xfrm>
          <a:prstGeom prst="rect">
            <a:avLst/>
          </a:prstGeom>
        </p:spPr>
        <p:txBody>
          <a:bodyPr/>
          <a:lstStyle>
            <a:lvl1pPr>
              <a:defRPr/>
            </a:lvl1pPr>
          </a:lstStyle>
          <a:p>
            <a:pPr lvl="0"/>
            <a:fld id="{C2B15A99-32D5-48D2-9AB1-A17973B7257B}" type="slidenum">
              <a:t>‹#›</a:t>
            </a:fld>
            <a:endParaRPr lang="en-GB"/>
          </a:p>
        </p:txBody>
      </p:sp>
      <p:sp>
        <p:nvSpPr>
          <p:cNvPr id="11" name="Text Placeholder 2">
            <a:extLst>
              <a:ext uri="{FF2B5EF4-FFF2-40B4-BE49-F238E27FC236}">
                <a16:creationId xmlns:a16="http://schemas.microsoft.com/office/drawing/2014/main" id="{50952F9A-BEAC-4493-AEC0-C7E834A588BC}"/>
              </a:ext>
            </a:extLst>
          </p:cNvPr>
          <p:cNvSpPr>
            <a:spLocks noGrp="1"/>
          </p:cNvSpPr>
          <p:nvPr>
            <p:ph type="body" idx="1" hasCustomPrompt="1"/>
          </p:nvPr>
        </p:nvSpPr>
        <p:spPr>
          <a:xfrm>
            <a:off x="908626" y="901414"/>
            <a:ext cx="10405919" cy="563231"/>
          </a:xfrm>
        </p:spPr>
        <p:txBody>
          <a:bodyPr>
            <a:spAutoFit/>
          </a:bodyPr>
          <a:lstStyle>
            <a:lvl1pPr marL="0" indent="0">
              <a:buNone/>
              <a:defRPr sz="3400" b="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Large text page</a:t>
            </a:r>
          </a:p>
        </p:txBody>
      </p:sp>
      <p:grpSp>
        <p:nvGrpSpPr>
          <p:cNvPr id="10" name="Group 9">
            <a:extLst>
              <a:ext uri="{FF2B5EF4-FFF2-40B4-BE49-F238E27FC236}">
                <a16:creationId xmlns:a16="http://schemas.microsoft.com/office/drawing/2014/main" id="{7001C810-83AA-829B-F2E8-FA4E269F3707}"/>
              </a:ext>
            </a:extLst>
          </p:cNvPr>
          <p:cNvGrpSpPr/>
          <p:nvPr userDrawn="1"/>
        </p:nvGrpSpPr>
        <p:grpSpPr>
          <a:xfrm>
            <a:off x="0" y="6186162"/>
            <a:ext cx="12191996" cy="671837"/>
            <a:chOff x="0" y="6186162"/>
            <a:chExt cx="12191996" cy="671837"/>
          </a:xfrm>
        </p:grpSpPr>
        <p:pic>
          <p:nvPicPr>
            <p:cNvPr id="7" name="Picture 8">
              <a:extLst>
                <a:ext uri="{FF2B5EF4-FFF2-40B4-BE49-F238E27FC236}">
                  <a16:creationId xmlns:a16="http://schemas.microsoft.com/office/drawing/2014/main" id="{A032D987-D47B-4682-B42F-2068EC276A2D}"/>
                </a:ext>
              </a:extLst>
            </p:cNvPr>
            <p:cNvPicPr>
              <a:picLocks noChangeAspect="1"/>
            </p:cNvPicPr>
            <p:nvPr/>
          </p:nvPicPr>
          <p:blipFill>
            <a:blip r:embed="rId2"/>
            <a:srcRect l="957" b="50000"/>
            <a:stretch>
              <a:fillRect/>
            </a:stretch>
          </p:blipFill>
          <p:spPr>
            <a:xfrm>
              <a:off x="0" y="6186162"/>
              <a:ext cx="12191996" cy="671837"/>
            </a:xfrm>
            <a:prstGeom prst="rect">
              <a:avLst/>
            </a:prstGeom>
            <a:noFill/>
            <a:ln cap="flat">
              <a:noFill/>
            </a:ln>
          </p:spPr>
        </p:pic>
        <p:pic>
          <p:nvPicPr>
            <p:cNvPr id="9" name="Picture 8">
              <a:extLst>
                <a:ext uri="{FF2B5EF4-FFF2-40B4-BE49-F238E27FC236}">
                  <a16:creationId xmlns:a16="http://schemas.microsoft.com/office/drawing/2014/main" id="{1572980B-049A-EE22-F53D-CB5EAD5AE39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844" t="32666" r="7030" b="32667"/>
            <a:stretch/>
          </p:blipFill>
          <p:spPr>
            <a:xfrm>
              <a:off x="530320" y="6338824"/>
              <a:ext cx="4107601" cy="366511"/>
            </a:xfrm>
            <a:prstGeom prst="rect">
              <a:avLst/>
            </a:prstGeom>
          </p:spPr>
        </p:pic>
      </p:grpSp>
    </p:spTree>
    <p:extLst>
      <p:ext uri="{BB962C8B-B14F-4D97-AF65-F5344CB8AC3E}">
        <p14:creationId xmlns:p14="http://schemas.microsoft.com/office/powerpoint/2010/main" val="22284890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8_Custom Layout">
    <p:bg>
      <p:bgPr>
        <a:solidFill>
          <a:srgbClr val="FFFBEB"/>
        </a:solidFill>
        <a:effectLst/>
      </p:bgPr>
    </p:bg>
    <p:spTree>
      <p:nvGrpSpPr>
        <p:cNvPr id="1" name=""/>
        <p:cNvGrpSpPr/>
        <p:nvPr/>
      </p:nvGrpSpPr>
      <p:grpSpPr>
        <a:xfrm>
          <a:off x="0" y="0"/>
          <a:ext cx="0" cy="0"/>
          <a:chOff x="0" y="0"/>
          <a:chExt cx="0" cy="0"/>
        </a:xfrm>
      </p:grpSpPr>
      <p:sp>
        <p:nvSpPr>
          <p:cNvPr id="2" name="Rectangle: Diagonal Corners Rounded 4">
            <a:extLst>
              <a:ext uri="{FF2B5EF4-FFF2-40B4-BE49-F238E27FC236}">
                <a16:creationId xmlns:a16="http://schemas.microsoft.com/office/drawing/2014/main" id="{E28E3FE4-7C0A-4AA6-AFE1-3A10239D3207}"/>
              </a:ext>
            </a:extLst>
          </p:cNvPr>
          <p:cNvSpPr/>
          <p:nvPr/>
        </p:nvSpPr>
        <p:spPr>
          <a:xfrm flipV="1">
            <a:off x="522515" y="2093379"/>
            <a:ext cx="11005453" cy="4240923"/>
          </a:xfrm>
          <a:custGeom>
            <a:avLst>
              <a:gd name="f9" fmla="val 16667"/>
              <a:gd name="f10" fmla="val 0"/>
            </a:avLst>
            <a:gdLst>
              <a:gd name="f2" fmla="val 10800000"/>
              <a:gd name="f3" fmla="val 5400000"/>
              <a:gd name="f4" fmla="val 16200000"/>
              <a:gd name="f5" fmla="val w"/>
              <a:gd name="f6" fmla="val h"/>
              <a:gd name="f7" fmla="val ss"/>
              <a:gd name="f8" fmla="val 0"/>
              <a:gd name="f9" fmla="val 16667"/>
              <a:gd name="f10" fmla="val 0"/>
              <a:gd name="f11" fmla="abs f5"/>
              <a:gd name="f12" fmla="abs f6"/>
              <a:gd name="f13" fmla="abs f7"/>
              <a:gd name="f14" fmla="val f8"/>
              <a:gd name="f15" fmla="val f9"/>
              <a:gd name="f16" fmla="val f10"/>
              <a:gd name="f17" fmla="?: f11 f5 1"/>
              <a:gd name="f18" fmla="?: f12 f6 1"/>
              <a:gd name="f19" fmla="?: f13 f7 1"/>
              <a:gd name="f20" fmla="*/ f17 1 21600"/>
              <a:gd name="f21" fmla="*/ f18 1 21600"/>
              <a:gd name="f22" fmla="*/ 21600 f17 1"/>
              <a:gd name="f23" fmla="*/ 21600 f18 1"/>
              <a:gd name="f24" fmla="min f21 f20"/>
              <a:gd name="f25" fmla="*/ f22 1 f19"/>
              <a:gd name="f26" fmla="*/ f23 1 f19"/>
              <a:gd name="f27" fmla="val f25"/>
              <a:gd name="f28" fmla="val f26"/>
              <a:gd name="f29" fmla="*/ f14 f24 1"/>
              <a:gd name="f30" fmla="+- f28 0 f14"/>
              <a:gd name="f31" fmla="+- f27 0 f14"/>
              <a:gd name="f32" fmla="*/ f27 f24 1"/>
              <a:gd name="f33" fmla="*/ f28 f24 1"/>
              <a:gd name="f34" fmla="min f31 f30"/>
              <a:gd name="f35" fmla="*/ f34 f15 1"/>
              <a:gd name="f36" fmla="*/ f34 f16 1"/>
              <a:gd name="f37" fmla="*/ f35 1 100000"/>
              <a:gd name="f38" fmla="*/ f36 1 100000"/>
              <a:gd name="f39" fmla="+- f28 0 f37"/>
              <a:gd name="f40" fmla="+- f27 0 f38"/>
              <a:gd name="f41" fmla="*/ f37 29289 1"/>
              <a:gd name="f42" fmla="*/ f38 29289 1"/>
              <a:gd name="f43" fmla="*/ f37 f24 1"/>
              <a:gd name="f44" fmla="*/ f38 f24 1"/>
              <a:gd name="f45" fmla="*/ f41 1 100000"/>
              <a:gd name="f46" fmla="*/ f42 1 100000"/>
              <a:gd name="f47" fmla="*/ f40 f24 1"/>
              <a:gd name="f48" fmla="*/ f39 f24 1"/>
              <a:gd name="f49" fmla="+- f45 0 f46"/>
              <a:gd name="f50" fmla="?: f49 f45 f46"/>
              <a:gd name="f51" fmla="+- f27 0 f50"/>
              <a:gd name="f52" fmla="+- f28 0 f50"/>
              <a:gd name="f53" fmla="*/ f50 f24 1"/>
              <a:gd name="f54" fmla="*/ f51 f24 1"/>
              <a:gd name="f55" fmla="*/ f52 f24 1"/>
            </a:gdLst>
            <a:ahLst/>
            <a:cxnLst>
              <a:cxn ang="3cd4">
                <a:pos x="hc" y="t"/>
              </a:cxn>
              <a:cxn ang="0">
                <a:pos x="r" y="vc"/>
              </a:cxn>
              <a:cxn ang="cd4">
                <a:pos x="hc" y="b"/>
              </a:cxn>
              <a:cxn ang="cd2">
                <a:pos x="l" y="vc"/>
              </a:cxn>
            </a:cxnLst>
            <a:rect l="f53" t="f53" r="f54" b="f55"/>
            <a:pathLst>
              <a:path>
                <a:moveTo>
                  <a:pt x="f43" y="f29"/>
                </a:moveTo>
                <a:lnTo>
                  <a:pt x="f47" y="f29"/>
                </a:lnTo>
                <a:arcTo wR="f44" hR="f44" stAng="f4" swAng="f3"/>
                <a:lnTo>
                  <a:pt x="f32" y="f48"/>
                </a:lnTo>
                <a:arcTo wR="f43" hR="f43" stAng="f8" swAng="f3"/>
                <a:lnTo>
                  <a:pt x="f44" y="f33"/>
                </a:lnTo>
                <a:arcTo wR="f44" hR="f44" stAng="f3" swAng="f3"/>
                <a:lnTo>
                  <a:pt x="f29" y="f43"/>
                </a:lnTo>
                <a:arcTo wR="f43" hR="f43" stAng="f2" swAng="f3"/>
                <a:close/>
              </a:path>
            </a:pathLst>
          </a:custGeom>
          <a:noFill/>
          <a:ln w="38103" cap="flat">
            <a:solidFill>
              <a:srgbClr val="00A188"/>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0" cap="none" spc="0" baseline="0">
              <a:solidFill>
                <a:srgbClr val="FFFFFF"/>
              </a:solidFill>
              <a:uFillTx/>
              <a:latin typeface="Arial"/>
            </a:endParaRPr>
          </a:p>
        </p:txBody>
      </p:sp>
      <p:sp>
        <p:nvSpPr>
          <p:cNvPr id="4" name="Text Placeholder 7">
            <a:extLst>
              <a:ext uri="{FF2B5EF4-FFF2-40B4-BE49-F238E27FC236}">
                <a16:creationId xmlns:a16="http://schemas.microsoft.com/office/drawing/2014/main" id="{9AD86CED-9A73-450C-A71B-47B526E2A868}"/>
              </a:ext>
            </a:extLst>
          </p:cNvPr>
          <p:cNvSpPr txBox="1">
            <a:spLocks noGrp="1"/>
          </p:cNvSpPr>
          <p:nvPr>
            <p:ph type="body" sz="quarter" idx="4294967295"/>
          </p:nvPr>
        </p:nvSpPr>
        <p:spPr>
          <a:xfrm>
            <a:off x="1044573" y="2503490"/>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3200" b="1" i="0" u="none" strike="noStrike" cap="none" spc="0" baseline="0">
                <a:solidFill>
                  <a:srgbClr val="000000"/>
                </a:solidFill>
                <a:uFillTx/>
                <a:latin typeface="Calibri"/>
              </a:defRPr>
            </a:lvl1pPr>
          </a:lstStyle>
          <a:p>
            <a:pPr lvl="0"/>
            <a:r>
              <a:rPr lang="en-US"/>
              <a:t>Click to edit Master text styles</a:t>
            </a:r>
          </a:p>
        </p:txBody>
      </p:sp>
      <p:sp>
        <p:nvSpPr>
          <p:cNvPr id="5" name="Text Placeholder 7">
            <a:extLst>
              <a:ext uri="{FF2B5EF4-FFF2-40B4-BE49-F238E27FC236}">
                <a16:creationId xmlns:a16="http://schemas.microsoft.com/office/drawing/2014/main" id="{84B16E31-4CE8-4D5F-8E29-D7D65EF70AA2}"/>
              </a:ext>
            </a:extLst>
          </p:cNvPr>
          <p:cNvSpPr txBox="1">
            <a:spLocks noGrp="1"/>
          </p:cNvSpPr>
          <p:nvPr>
            <p:ph type="body" sz="quarter" idx="4294967295"/>
          </p:nvPr>
        </p:nvSpPr>
        <p:spPr>
          <a:xfrm>
            <a:off x="1044573" y="3662309"/>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2400" b="1" i="0" u="none" strike="noStrike" cap="none" spc="0" baseline="0">
                <a:solidFill>
                  <a:srgbClr val="000000"/>
                </a:solidFill>
                <a:uFillTx/>
                <a:latin typeface="Calibri"/>
              </a:defRPr>
            </a:lvl1pPr>
          </a:lstStyle>
          <a:p>
            <a:pPr lvl="0"/>
            <a:r>
              <a:rPr lang="en-US"/>
              <a:t>Click to edit Master text styles</a:t>
            </a:r>
          </a:p>
        </p:txBody>
      </p:sp>
      <p:sp>
        <p:nvSpPr>
          <p:cNvPr id="6" name="Text Placeholder 7">
            <a:extLst>
              <a:ext uri="{FF2B5EF4-FFF2-40B4-BE49-F238E27FC236}">
                <a16:creationId xmlns:a16="http://schemas.microsoft.com/office/drawing/2014/main" id="{156F0A68-F520-4BB3-B9B5-8E2472B72995}"/>
              </a:ext>
            </a:extLst>
          </p:cNvPr>
          <p:cNvSpPr txBox="1">
            <a:spLocks noGrp="1"/>
          </p:cNvSpPr>
          <p:nvPr>
            <p:ph type="body" sz="quarter" idx="4294967295"/>
          </p:nvPr>
        </p:nvSpPr>
        <p:spPr>
          <a:xfrm>
            <a:off x="1044573" y="4821128"/>
            <a:ext cx="9231316" cy="925509"/>
          </a:xfrm>
          <a:prstGeom prst="rect">
            <a:avLst/>
          </a:prstGeom>
          <a:noFill/>
          <a:ln>
            <a:noFill/>
          </a:ln>
        </p:spPr>
        <p:txBody>
          <a:bodyPr vert="horz" wrap="square" lIns="91440" tIns="45720" rIns="91440" bIns="45720" anchor="t" anchorCtr="0" compatLnSpc="1">
            <a:noAutofit/>
          </a:bodyPr>
          <a:lstStyle>
            <a:lvl1pPr marL="0" marR="0" lvl="0" indent="0" fontAlgn="auto">
              <a:spcAft>
                <a:spcPts val="0"/>
              </a:spcAft>
              <a:buNone/>
              <a:tabLst/>
              <a:defRPr lang="en-US" sz="1800" b="0" i="0" u="none" strike="noStrike" cap="none" spc="0" baseline="0">
                <a:solidFill>
                  <a:srgbClr val="000000"/>
                </a:solidFill>
                <a:uFillTx/>
                <a:latin typeface="Calibri"/>
              </a:defRPr>
            </a:lvl1pPr>
          </a:lstStyle>
          <a:p>
            <a:pPr lvl="0"/>
            <a:r>
              <a:rPr lang="en-US"/>
              <a:t>Click to edit Master text styles</a:t>
            </a:r>
          </a:p>
        </p:txBody>
      </p:sp>
      <p:pic>
        <p:nvPicPr>
          <p:cNvPr id="7" name="Picture 6">
            <a:extLst>
              <a:ext uri="{FF2B5EF4-FFF2-40B4-BE49-F238E27FC236}">
                <a16:creationId xmlns:a16="http://schemas.microsoft.com/office/drawing/2014/main" id="{72E6E337-E03E-45FD-8D8C-328F4299B3A4}"/>
              </a:ext>
            </a:extLst>
          </p:cNvPr>
          <p:cNvPicPr>
            <a:picLocks noChangeAspect="1"/>
          </p:cNvPicPr>
          <p:nvPr userDrawn="1"/>
        </p:nvPicPr>
        <p:blipFill>
          <a:blip r:embed="rId2"/>
          <a:stretch>
            <a:fillRect/>
          </a:stretch>
        </p:blipFill>
        <p:spPr>
          <a:xfrm>
            <a:off x="8291513" y="598951"/>
            <a:ext cx="1314306" cy="1227767"/>
          </a:xfrm>
          <a:prstGeom prst="rect">
            <a:avLst/>
          </a:prstGeom>
        </p:spPr>
      </p:pic>
      <p:pic>
        <p:nvPicPr>
          <p:cNvPr id="8" name="Picture 7">
            <a:extLst>
              <a:ext uri="{FF2B5EF4-FFF2-40B4-BE49-F238E27FC236}">
                <a16:creationId xmlns:a16="http://schemas.microsoft.com/office/drawing/2014/main" id="{6EBBC54F-50A7-82C0-E1B1-F4A25060ADD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7139" y="-5147"/>
            <a:ext cx="2146300" cy="1930400"/>
          </a:xfrm>
          <a:prstGeom prst="rect">
            <a:avLst/>
          </a:prstGeom>
        </p:spPr>
      </p:pic>
    </p:spTree>
    <p:extLst>
      <p:ext uri="{BB962C8B-B14F-4D97-AF65-F5344CB8AC3E}">
        <p14:creationId xmlns:p14="http://schemas.microsoft.com/office/powerpoint/2010/main" val="821322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60B943-7FEE-4EBA-894D-1AFF2D304472}"/>
              </a:ext>
            </a:extLst>
          </p:cNvPr>
          <p:cNvSpPr>
            <a:spLocks noGrp="1"/>
          </p:cNvSpPr>
          <p:nvPr>
            <p:ph type="title"/>
          </p:nvPr>
        </p:nvSpPr>
        <p:spPr>
          <a:xfrm>
            <a:off x="360000" y="360000"/>
            <a:ext cx="11444072" cy="535531"/>
          </a:xfrm>
          <a:prstGeom prst="rect">
            <a:avLst/>
          </a:prstGeom>
        </p:spPr>
        <p:txBody>
          <a:bodyPr vert="horz" lIns="91440" tIns="45720" rIns="91440" bIns="45720" rtlCol="0" anchor="t" anchorCtr="0">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B1BCFDC-5D94-4F0B-82D3-04481417E05B}"/>
              </a:ext>
            </a:extLst>
          </p:cNvPr>
          <p:cNvSpPr>
            <a:spLocks noGrp="1"/>
          </p:cNvSpPr>
          <p:nvPr>
            <p:ph type="body" idx="1"/>
          </p:nvPr>
        </p:nvSpPr>
        <p:spPr>
          <a:xfrm>
            <a:off x="359999" y="1440000"/>
            <a:ext cx="11444073" cy="4351338"/>
          </a:xfrm>
          <a:prstGeom prst="rect">
            <a:avLst/>
          </a:prstGeom>
        </p:spPr>
        <p:txBody>
          <a:bodyPr vert="horz" lIns="91440" tIns="45720" rIns="91440" bIns="45720" rtlCol="0">
            <a:normAutofit/>
          </a:bodyPr>
          <a:lstStyle/>
          <a:p>
            <a:pPr marL="0" lvl="0" indent="0" algn="l" defTabSz="914400" rtl="0" eaLnBrk="1" latinLnBrk="0" hangingPunct="1">
              <a:lnSpc>
                <a:spcPct val="90000"/>
              </a:lnSpc>
              <a:spcBef>
                <a:spcPts val="0"/>
              </a:spcBef>
              <a:spcAft>
                <a:spcPts val="1200"/>
              </a:spcAft>
              <a:buFont typeface="Arial" panose="020B0604020202020204" pitchFamily="34" charset="0"/>
              <a:buNone/>
            </a:pPr>
            <a:r>
              <a:rPr lang="en-US"/>
              <a:t>Heading 1</a:t>
            </a:r>
          </a:p>
          <a:p>
            <a:pPr marL="0" lvl="1" indent="0" algn="l" defTabSz="914400" rtl="0" eaLnBrk="1" latinLnBrk="0" hangingPunct="1">
              <a:lnSpc>
                <a:spcPct val="90000"/>
              </a:lnSpc>
              <a:spcBef>
                <a:spcPts val="0"/>
              </a:spcBef>
              <a:spcAft>
                <a:spcPts val="600"/>
              </a:spcAft>
              <a:buFont typeface="Arial" panose="020B0604020202020204" pitchFamily="34" charset="0"/>
              <a:buNone/>
            </a:pPr>
            <a:r>
              <a:rPr lang="en-US"/>
              <a:t>Heading 2</a:t>
            </a:r>
          </a:p>
          <a:p>
            <a:pPr marL="0" lvl="2" indent="0" algn="l" defTabSz="914400" rtl="0" eaLnBrk="1" latinLnBrk="0" hangingPunct="1">
              <a:lnSpc>
                <a:spcPct val="90000"/>
              </a:lnSpc>
              <a:spcBef>
                <a:spcPts val="0"/>
              </a:spcBef>
              <a:spcAft>
                <a:spcPts val="600"/>
              </a:spcAft>
              <a:buFont typeface="Arial" panose="020B0604020202020204" pitchFamily="34" charset="0"/>
              <a:buNone/>
            </a:pPr>
            <a:r>
              <a:rPr lang="en-US"/>
              <a:t>Body copy</a:t>
            </a:r>
          </a:p>
          <a:p>
            <a:pPr marL="0" lvl="3" indent="-228600" algn="l" defTabSz="914400" rtl="0" eaLnBrk="1" latinLnBrk="0" hangingPunct="1">
              <a:lnSpc>
                <a:spcPct val="90000"/>
              </a:lnSpc>
              <a:spcBef>
                <a:spcPts val="500"/>
              </a:spcBef>
              <a:buFont typeface="Arial" panose="020B0604020202020204" pitchFamily="34" charset="0"/>
              <a:buChar char="•"/>
            </a:pPr>
            <a:r>
              <a:rPr lang="en-US"/>
              <a:t>Bullet</a:t>
            </a:r>
          </a:p>
          <a:p>
            <a:pPr marL="460800" lvl="4" indent="-228600" algn="l" defTabSz="914400" rtl="0" eaLnBrk="1" latinLnBrk="0" hangingPunct="1">
              <a:lnSpc>
                <a:spcPct val="90000"/>
              </a:lnSpc>
              <a:spcBef>
                <a:spcPts val="500"/>
              </a:spcBef>
              <a:buFont typeface="Arial" panose="020B0604020202020204" pitchFamily="34" charset="0"/>
              <a:buChar char="•"/>
            </a:pPr>
            <a:r>
              <a:rPr lang="en-US"/>
              <a:t>Bullet sub</a:t>
            </a:r>
            <a:endParaRPr lang="en-GB"/>
          </a:p>
        </p:txBody>
      </p:sp>
      <p:sp>
        <p:nvSpPr>
          <p:cNvPr id="5" name="Footer Placeholder 4">
            <a:extLst>
              <a:ext uri="{FF2B5EF4-FFF2-40B4-BE49-F238E27FC236}">
                <a16:creationId xmlns:a16="http://schemas.microsoft.com/office/drawing/2014/main" id="{14055446-D695-44BC-B721-FA7A3D3B3C66}"/>
              </a:ext>
            </a:extLst>
          </p:cNvPr>
          <p:cNvSpPr>
            <a:spLocks noGrp="1"/>
          </p:cNvSpPr>
          <p:nvPr>
            <p:ph type="ftr" sz="quarter" idx="3"/>
          </p:nvPr>
        </p:nvSpPr>
        <p:spPr>
          <a:xfrm>
            <a:off x="4445000" y="6356350"/>
            <a:ext cx="6380018"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r>
              <a:rPr lang="en-GB"/>
              <a:t>OFFICIAL SENSITIVE</a:t>
            </a:r>
          </a:p>
        </p:txBody>
      </p:sp>
      <p:sp>
        <p:nvSpPr>
          <p:cNvPr id="6" name="Slide Number Placeholder 5">
            <a:extLst>
              <a:ext uri="{FF2B5EF4-FFF2-40B4-BE49-F238E27FC236}">
                <a16:creationId xmlns:a16="http://schemas.microsoft.com/office/drawing/2014/main" id="{5680DA2C-4054-4870-AE04-3BEF0E4964D5}"/>
              </a:ext>
            </a:extLst>
          </p:cNvPr>
          <p:cNvSpPr>
            <a:spLocks noGrp="1"/>
          </p:cNvSpPr>
          <p:nvPr>
            <p:ph type="sldNum" sz="quarter" idx="4"/>
          </p:nvPr>
        </p:nvSpPr>
        <p:spPr>
          <a:xfrm>
            <a:off x="11044381" y="6356350"/>
            <a:ext cx="759691" cy="365125"/>
          </a:xfrm>
          <a:prstGeom prst="rect">
            <a:avLst/>
          </a:prstGeom>
        </p:spPr>
        <p:txBody>
          <a:bodyPr vert="horz" lIns="91440" tIns="36000" rIns="91440" bIns="36000" rtlCol="0" anchor="b" anchorCtr="0"/>
          <a:lstStyle>
            <a:lvl1pPr algn="r">
              <a:defRPr sz="1200">
                <a:solidFill>
                  <a:schemeClr val="tx1">
                    <a:tint val="75000"/>
                  </a:schemeClr>
                </a:solidFill>
              </a:defRPr>
            </a:lvl1pPr>
          </a:lstStyle>
          <a:p>
            <a:fld id="{06A44ADC-FBC0-4698-B0EC-1AD4A4060383}" type="slidenum">
              <a:rPr lang="en-GB" smtClean="0"/>
              <a:t>‹#›</a:t>
            </a:fld>
            <a:endParaRPr lang="en-GB"/>
          </a:p>
        </p:txBody>
      </p:sp>
    </p:spTree>
    <p:extLst>
      <p:ext uri="{BB962C8B-B14F-4D97-AF65-F5344CB8AC3E}">
        <p14:creationId xmlns:p14="http://schemas.microsoft.com/office/powerpoint/2010/main" val="3473958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dt="0"/>
  <p:txStyles>
    <p:titleStyle>
      <a:lvl1pPr algn="l" defTabSz="914400" rtl="0" eaLnBrk="1" latinLnBrk="0" hangingPunct="1">
        <a:lnSpc>
          <a:spcPct val="90000"/>
        </a:lnSpc>
        <a:spcBef>
          <a:spcPct val="0"/>
        </a:spcBef>
        <a:buNone/>
        <a:defRPr lang="en-GB" sz="3200" b="1" kern="1200" dirty="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100" b="1" kern="1200" dirty="0" smtClean="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b="1"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3pPr>
      <a:lvl4pPr marL="57150" indent="-28575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latin typeface="+mn-lt"/>
          <a:ea typeface="+mn-ea"/>
          <a:cs typeface="+mn-cs"/>
        </a:defRPr>
      </a:lvl4pPr>
      <a:lvl5pPr marL="517950" indent="-285750" algn="l" defTabSz="914400" rtl="0" eaLnBrk="1" latinLnBrk="0" hangingPunct="1">
        <a:lnSpc>
          <a:spcPct val="90000"/>
        </a:lnSpc>
        <a:spcBef>
          <a:spcPts val="500"/>
        </a:spcBef>
        <a:buFont typeface="Arial" panose="020B0604020202020204" pitchFamily="34" charset="0"/>
        <a:buChar char="•"/>
        <a:defRPr lang="en-GB" sz="16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publications/preparing-for-vaping-products-duty-and-the-vaping-duty-stamps-scheme/prepare-for-vaping-products-duty-and-the-vaping-duty-stamps-scheme"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5E0668-EAA8-CB51-82A4-ED3D0F0D770E}"/>
              </a:ext>
            </a:extLst>
          </p:cNvPr>
          <p:cNvSpPr>
            <a:spLocks noGrp="1"/>
          </p:cNvSpPr>
          <p:nvPr>
            <p:ph type="ctrTitle"/>
          </p:nvPr>
        </p:nvSpPr>
        <p:spPr>
          <a:xfrm>
            <a:off x="930374" y="2549668"/>
            <a:ext cx="9144000" cy="2890022"/>
          </a:xfrm>
        </p:spPr>
        <p:txBody>
          <a:bodyPr/>
          <a:lstStyle/>
          <a:p>
            <a:r>
              <a:rPr lang="en-GB" dirty="0">
                <a:solidFill>
                  <a:srgbClr val="0B0C0C"/>
                </a:solidFill>
              </a:rPr>
              <a:t>An update on the Swap to Stop programme</a:t>
            </a:r>
            <a:br>
              <a:rPr lang="en-GB" dirty="0"/>
            </a:br>
            <a:br>
              <a:rPr lang="en-GB" dirty="0"/>
            </a:br>
            <a:br>
              <a:rPr lang="en-GB" dirty="0"/>
            </a:br>
            <a:br>
              <a:rPr lang="en-GB" sz="2000" b="0" dirty="0"/>
            </a:br>
            <a:br>
              <a:rPr lang="en-GB" sz="2000" b="0" dirty="0"/>
            </a:br>
            <a:br>
              <a:rPr lang="en-GB" sz="2000" b="0" dirty="0"/>
            </a:br>
            <a:br>
              <a:rPr lang="en-GB" sz="2000" b="0" dirty="0"/>
            </a:br>
            <a:r>
              <a:rPr lang="en-GB" sz="2000" b="0" dirty="0"/>
              <a:t>October 2026</a:t>
            </a:r>
            <a:endParaRPr lang="en-GB" sz="2000" dirty="0"/>
          </a:p>
        </p:txBody>
      </p:sp>
    </p:spTree>
    <p:extLst>
      <p:ext uri="{BB962C8B-B14F-4D97-AF65-F5344CB8AC3E}">
        <p14:creationId xmlns:p14="http://schemas.microsoft.com/office/powerpoint/2010/main" val="2784228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6CEC-7F6B-92E7-7005-A8B6B988BFF8}"/>
              </a:ext>
            </a:extLst>
          </p:cNvPr>
          <p:cNvSpPr>
            <a:spLocks noGrp="1"/>
          </p:cNvSpPr>
          <p:nvPr>
            <p:ph type="title"/>
          </p:nvPr>
        </p:nvSpPr>
        <p:spPr/>
        <p:txBody>
          <a:bodyPr>
            <a:normAutofit fontScale="90000"/>
          </a:bodyPr>
          <a:lstStyle/>
          <a:p>
            <a:r>
              <a:rPr lang="en-GB" dirty="0"/>
              <a:t>The Swap to Stop programme officially ended on 1 April 2026. DHSC has been focussing on securing its legacy.</a:t>
            </a:r>
          </a:p>
        </p:txBody>
      </p:sp>
      <p:sp>
        <p:nvSpPr>
          <p:cNvPr id="5" name="Slide Number Placeholder 4">
            <a:extLst>
              <a:ext uri="{FF2B5EF4-FFF2-40B4-BE49-F238E27FC236}">
                <a16:creationId xmlns:a16="http://schemas.microsoft.com/office/drawing/2014/main" id="{04B1AE55-34C8-B182-1078-26DB539E3477}"/>
              </a:ext>
            </a:extLst>
          </p:cNvPr>
          <p:cNvSpPr>
            <a:spLocks noGrp="1"/>
          </p:cNvSpPr>
          <p:nvPr>
            <p:ph type="sldNum" sz="quarter" idx="12"/>
          </p:nvPr>
        </p:nvSpPr>
        <p:spPr/>
        <p:txBody>
          <a:bodyPr/>
          <a:lstStyle/>
          <a:p>
            <a:fld id="{06A44ADC-FBC0-4698-B0EC-1AD4A4060383}" type="slidenum">
              <a:rPr lang="en-GB" smtClean="0"/>
              <a:t>2</a:t>
            </a:fld>
            <a:endParaRPr lang="en-GB"/>
          </a:p>
        </p:txBody>
      </p:sp>
      <p:sp>
        <p:nvSpPr>
          <p:cNvPr id="6" name="TextBox 5">
            <a:extLst>
              <a:ext uri="{FF2B5EF4-FFF2-40B4-BE49-F238E27FC236}">
                <a16:creationId xmlns:a16="http://schemas.microsoft.com/office/drawing/2014/main" id="{A1E07E3C-8321-5B66-0205-A78136D74D1D}"/>
              </a:ext>
            </a:extLst>
          </p:cNvPr>
          <p:cNvSpPr txBox="1"/>
          <p:nvPr/>
        </p:nvSpPr>
        <p:spPr>
          <a:xfrm>
            <a:off x="489857" y="1726558"/>
            <a:ext cx="11314214" cy="646331"/>
          </a:xfrm>
          <a:prstGeom prst="rect">
            <a:avLst/>
          </a:prstGeom>
          <a:noFill/>
        </p:spPr>
        <p:txBody>
          <a:bodyPr wrap="square" rtlCol="0">
            <a:spAutoFit/>
          </a:bodyPr>
          <a:lstStyle/>
          <a:p>
            <a:r>
              <a:rPr lang="en-GB" b="1" dirty="0">
                <a:solidFill>
                  <a:schemeClr val="accent1"/>
                </a:solidFill>
              </a:rPr>
              <a:t>The original scheme: </a:t>
            </a:r>
            <a:r>
              <a:rPr lang="en-GB" dirty="0"/>
              <a:t>Started in 2023 and in total provided £28.1m of funding to support the use of vapes within local stop smoking services. DHSC provided a central procurement solution for this.</a:t>
            </a:r>
          </a:p>
        </p:txBody>
      </p:sp>
      <p:sp>
        <p:nvSpPr>
          <p:cNvPr id="8" name="TextBox 7">
            <a:extLst>
              <a:ext uri="{FF2B5EF4-FFF2-40B4-BE49-F238E27FC236}">
                <a16:creationId xmlns:a16="http://schemas.microsoft.com/office/drawing/2014/main" id="{8288052E-0602-5604-556E-72CBB4EE76DD}"/>
              </a:ext>
            </a:extLst>
          </p:cNvPr>
          <p:cNvSpPr txBox="1"/>
          <p:nvPr/>
        </p:nvSpPr>
        <p:spPr>
          <a:xfrm>
            <a:off x="489857" y="2804681"/>
            <a:ext cx="11314214" cy="1200329"/>
          </a:xfrm>
          <a:prstGeom prst="rect">
            <a:avLst/>
          </a:prstGeom>
          <a:noFill/>
        </p:spPr>
        <p:txBody>
          <a:bodyPr wrap="square" rtlCol="0">
            <a:spAutoFit/>
          </a:bodyPr>
          <a:lstStyle/>
          <a:p>
            <a:r>
              <a:rPr lang="en-GB" b="1" dirty="0">
                <a:solidFill>
                  <a:schemeClr val="accent1"/>
                </a:solidFill>
              </a:rPr>
              <a:t>Future funding arrangements: </a:t>
            </a:r>
            <a:r>
              <a:rPr lang="en-GB" dirty="0"/>
              <a:t>On 1 April 2026, the future funding intended for Swap to Stop was incorporated into a consolidated smoking cessation funding package within the Public Health Grant. This allows LAs to deliver vapes as part of smoking cessation services within whatever way they deem most effective for their populations – this could include continuing the Swap to Stop style model.</a:t>
            </a:r>
          </a:p>
        </p:txBody>
      </p:sp>
      <p:sp>
        <p:nvSpPr>
          <p:cNvPr id="10" name="TextBox 9">
            <a:extLst>
              <a:ext uri="{FF2B5EF4-FFF2-40B4-BE49-F238E27FC236}">
                <a16:creationId xmlns:a16="http://schemas.microsoft.com/office/drawing/2014/main" id="{E6C8D439-7F58-4EEE-FCDD-EB23319593C6}"/>
              </a:ext>
            </a:extLst>
          </p:cNvPr>
          <p:cNvSpPr txBox="1"/>
          <p:nvPr/>
        </p:nvSpPr>
        <p:spPr>
          <a:xfrm>
            <a:off x="489856" y="4463143"/>
            <a:ext cx="11314213" cy="1754326"/>
          </a:xfrm>
          <a:prstGeom prst="rect">
            <a:avLst/>
          </a:prstGeom>
          <a:noFill/>
        </p:spPr>
        <p:txBody>
          <a:bodyPr wrap="square" rtlCol="0">
            <a:spAutoFit/>
          </a:bodyPr>
          <a:lstStyle/>
          <a:p>
            <a:r>
              <a:rPr lang="en-GB" b="1" dirty="0">
                <a:solidFill>
                  <a:schemeClr val="accent1"/>
                </a:solidFill>
              </a:rPr>
              <a:t>Legacy: </a:t>
            </a:r>
            <a:r>
              <a:rPr lang="en-GB" dirty="0"/>
              <a:t>DHSC continues to recognise the evidence of the role that vapes can play within smoking cessation. As such, we have worked to ensure a successful legacy for the Swap to Stop programme. This includes 1) working with Crown Commercial Services to ensure that there is a central procurement platform available for local partners for vapes – this also includes digital options (e.g. apps), and 2) working to outline the operational impacts of the Vaping Products Duty on legacy vapes and vouchers, as well as on any future LA scheme.</a:t>
            </a:r>
          </a:p>
        </p:txBody>
      </p:sp>
      <p:cxnSp>
        <p:nvCxnSpPr>
          <p:cNvPr id="12" name="Straight Connector 11">
            <a:extLst>
              <a:ext uri="{FF2B5EF4-FFF2-40B4-BE49-F238E27FC236}">
                <a16:creationId xmlns:a16="http://schemas.microsoft.com/office/drawing/2014/main" id="{C9ADD369-A905-941D-F10A-E3DBCEB8A282}"/>
              </a:ext>
            </a:extLst>
          </p:cNvPr>
          <p:cNvCxnSpPr>
            <a:cxnSpLocks/>
          </p:cNvCxnSpPr>
          <p:nvPr/>
        </p:nvCxnSpPr>
        <p:spPr>
          <a:xfrm flipV="1">
            <a:off x="489857" y="2470889"/>
            <a:ext cx="11314215" cy="4371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B6CC6D9-B8AB-15B3-E110-1956BBC831BD}"/>
              </a:ext>
            </a:extLst>
          </p:cNvPr>
          <p:cNvCxnSpPr>
            <a:cxnSpLocks/>
          </p:cNvCxnSpPr>
          <p:nvPr/>
        </p:nvCxnSpPr>
        <p:spPr>
          <a:xfrm flipV="1">
            <a:off x="489856" y="4211492"/>
            <a:ext cx="11314215" cy="4371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8601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3A26B-AB15-7999-7AD5-7F30940FE70B}"/>
              </a:ext>
            </a:extLst>
          </p:cNvPr>
          <p:cNvSpPr>
            <a:spLocks noGrp="1"/>
          </p:cNvSpPr>
          <p:nvPr>
            <p:ph type="title"/>
          </p:nvPr>
        </p:nvSpPr>
        <p:spPr/>
        <p:txBody>
          <a:bodyPr>
            <a:normAutofit fontScale="90000"/>
          </a:bodyPr>
          <a:lstStyle/>
          <a:p>
            <a:r>
              <a:rPr lang="en-GB" dirty="0"/>
              <a:t>The Vaping Product Duty (VPD) is now in force and applies to all non-medicinally licensed vaping liquid.</a:t>
            </a:r>
          </a:p>
        </p:txBody>
      </p:sp>
      <p:sp>
        <p:nvSpPr>
          <p:cNvPr id="5" name="Slide Number Placeholder 4">
            <a:extLst>
              <a:ext uri="{FF2B5EF4-FFF2-40B4-BE49-F238E27FC236}">
                <a16:creationId xmlns:a16="http://schemas.microsoft.com/office/drawing/2014/main" id="{F26DF2E4-E5A5-B538-EB5C-2BF92BD3D411}"/>
              </a:ext>
            </a:extLst>
          </p:cNvPr>
          <p:cNvSpPr>
            <a:spLocks noGrp="1"/>
          </p:cNvSpPr>
          <p:nvPr>
            <p:ph type="sldNum" sz="quarter" idx="12"/>
          </p:nvPr>
        </p:nvSpPr>
        <p:spPr/>
        <p:txBody>
          <a:bodyPr/>
          <a:lstStyle/>
          <a:p>
            <a:fld id="{06A44ADC-FBC0-4698-B0EC-1AD4A4060383}" type="slidenum">
              <a:rPr lang="en-GB" smtClean="0"/>
              <a:t>3</a:t>
            </a:fld>
            <a:endParaRPr lang="en-GB"/>
          </a:p>
        </p:txBody>
      </p:sp>
      <p:sp>
        <p:nvSpPr>
          <p:cNvPr id="6" name="TextBox 5">
            <a:extLst>
              <a:ext uri="{FF2B5EF4-FFF2-40B4-BE49-F238E27FC236}">
                <a16:creationId xmlns:a16="http://schemas.microsoft.com/office/drawing/2014/main" id="{CEBD6C96-0889-A903-9E89-8E7B7FAB829E}"/>
              </a:ext>
            </a:extLst>
          </p:cNvPr>
          <p:cNvSpPr txBox="1"/>
          <p:nvPr/>
        </p:nvSpPr>
        <p:spPr>
          <a:xfrm>
            <a:off x="360000" y="1467304"/>
            <a:ext cx="5553849" cy="4801314"/>
          </a:xfrm>
          <a:prstGeom prst="rect">
            <a:avLst/>
          </a:prstGeom>
          <a:noFill/>
        </p:spPr>
        <p:txBody>
          <a:bodyPr wrap="square" rtlCol="0">
            <a:spAutoFit/>
          </a:bodyPr>
          <a:lstStyle/>
          <a:p>
            <a:pPr marL="285750" indent="-285750">
              <a:buFont typeface="Arial" panose="020B0604020202020204" pitchFamily="34" charset="0"/>
              <a:buChar char="•"/>
            </a:pPr>
            <a:r>
              <a:rPr lang="en-GB" sz="1700" dirty="0"/>
              <a:t>VPD came into force on 1 October. Under the duty, all vaping liquid is subject to a duty of £2.20 per 10ml whether this liquid contains nicotine or not. </a:t>
            </a:r>
            <a:r>
              <a:rPr lang="en-GB" sz="1700" u="sng" dirty="0"/>
              <a:t>This applies to all newly sold or supplied products from this date</a:t>
            </a:r>
            <a:r>
              <a:rPr lang="en-GB" sz="1700" dirty="0"/>
              <a:t>. </a:t>
            </a:r>
          </a:p>
          <a:p>
            <a:pPr marL="285750" indent="-285750">
              <a:buFont typeface="Arial" panose="020B0604020202020204" pitchFamily="34" charset="0"/>
              <a:buChar char="•"/>
            </a:pPr>
            <a:endParaRPr lang="en-GB" sz="1700" dirty="0"/>
          </a:p>
          <a:p>
            <a:pPr marL="285750" indent="-285750">
              <a:buFont typeface="Arial" panose="020B0604020202020204" pitchFamily="34" charset="0"/>
              <a:buChar char="•"/>
            </a:pPr>
            <a:r>
              <a:rPr lang="en-GB" sz="1700" dirty="0"/>
              <a:t>The duty must be paid on newly sold or supplied products </a:t>
            </a:r>
            <a:r>
              <a:rPr lang="en-GB" sz="1700" u="sng" dirty="0"/>
              <a:t>before the product reaches the end user</a:t>
            </a:r>
            <a:r>
              <a:rPr lang="en-GB" sz="1700" dirty="0"/>
              <a:t>. To demonstrate compliance, a duty stamp has been introduced and must be affixed to the product packaging.</a:t>
            </a:r>
          </a:p>
          <a:p>
            <a:pPr marL="285750" indent="-285750">
              <a:buFont typeface="Arial" panose="020B0604020202020204" pitchFamily="34" charset="0"/>
              <a:buChar char="•"/>
            </a:pPr>
            <a:endParaRPr lang="en-GB" sz="1700" dirty="0"/>
          </a:p>
          <a:p>
            <a:pPr marL="285750" indent="-285750">
              <a:buFont typeface="Arial" panose="020B0604020202020204" pitchFamily="34" charset="0"/>
              <a:buChar char="•"/>
            </a:pPr>
            <a:r>
              <a:rPr lang="en-GB" sz="1700" dirty="0"/>
              <a:t>As stated within the HMRC documentation, this duty applies to all vaping liquid currently supplied. This is because the only exemption permitted is to vaping liquid that is medicinally licensed. There are currently no medicinally licensed vaping products within the UK.</a:t>
            </a:r>
          </a:p>
        </p:txBody>
      </p:sp>
      <p:pic>
        <p:nvPicPr>
          <p:cNvPr id="10" name="Picture 9">
            <a:extLst>
              <a:ext uri="{FF2B5EF4-FFF2-40B4-BE49-F238E27FC236}">
                <a16:creationId xmlns:a16="http://schemas.microsoft.com/office/drawing/2014/main" id="{4BB46812-66D6-5590-35DE-8C88E0DAC50B}"/>
              </a:ext>
            </a:extLst>
          </p:cNvPr>
          <p:cNvPicPr>
            <a:picLocks noChangeAspect="1"/>
          </p:cNvPicPr>
          <p:nvPr/>
        </p:nvPicPr>
        <p:blipFill>
          <a:blip r:embed="rId2"/>
          <a:stretch>
            <a:fillRect/>
          </a:stretch>
        </p:blipFill>
        <p:spPr>
          <a:xfrm>
            <a:off x="6278153" y="1467304"/>
            <a:ext cx="5553850" cy="3248478"/>
          </a:xfrm>
          <a:prstGeom prst="rect">
            <a:avLst/>
          </a:prstGeom>
        </p:spPr>
      </p:pic>
      <p:sp>
        <p:nvSpPr>
          <p:cNvPr id="11" name="TextBox 10">
            <a:extLst>
              <a:ext uri="{FF2B5EF4-FFF2-40B4-BE49-F238E27FC236}">
                <a16:creationId xmlns:a16="http://schemas.microsoft.com/office/drawing/2014/main" id="{BFCF0F21-2147-5738-5E25-9DE674F885EE}"/>
              </a:ext>
            </a:extLst>
          </p:cNvPr>
          <p:cNvSpPr txBox="1"/>
          <p:nvPr/>
        </p:nvSpPr>
        <p:spPr>
          <a:xfrm>
            <a:off x="6278151" y="4909457"/>
            <a:ext cx="5553849" cy="923330"/>
          </a:xfrm>
          <a:prstGeom prst="rect">
            <a:avLst/>
          </a:prstGeom>
          <a:noFill/>
          <a:ln>
            <a:solidFill>
              <a:schemeClr val="accent1"/>
            </a:solidFill>
          </a:ln>
        </p:spPr>
        <p:txBody>
          <a:bodyPr wrap="square" rtlCol="0">
            <a:spAutoFit/>
          </a:bodyPr>
          <a:lstStyle/>
          <a:p>
            <a:r>
              <a:rPr lang="en-GB" dirty="0"/>
              <a:t>For more information see: </a:t>
            </a:r>
            <a:r>
              <a:rPr lang="en-GB" dirty="0">
                <a:hlinkClick r:id="rId3"/>
              </a:rPr>
              <a:t>Prepare for Vaping Products Duty and the Vaping Duty Stamps Scheme - GOV.UK</a:t>
            </a:r>
            <a:endParaRPr lang="en-GB" dirty="0"/>
          </a:p>
        </p:txBody>
      </p:sp>
    </p:spTree>
    <p:extLst>
      <p:ext uri="{BB962C8B-B14F-4D97-AF65-F5344CB8AC3E}">
        <p14:creationId xmlns:p14="http://schemas.microsoft.com/office/powerpoint/2010/main" val="2012819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6F31A-CFF0-05D9-306A-27529CB02A54}"/>
              </a:ext>
            </a:extLst>
          </p:cNvPr>
          <p:cNvSpPr>
            <a:spLocks noGrp="1"/>
          </p:cNvSpPr>
          <p:nvPr>
            <p:ph type="title"/>
          </p:nvPr>
        </p:nvSpPr>
        <p:spPr/>
        <p:txBody>
          <a:bodyPr>
            <a:normAutofit fontScale="90000"/>
          </a:bodyPr>
          <a:lstStyle/>
          <a:p>
            <a:r>
              <a:rPr lang="en-GB" dirty="0"/>
              <a:t>What does the VPD mean for legacy Swap to Stop vapes and vouchers, and future schemes?</a:t>
            </a:r>
          </a:p>
        </p:txBody>
      </p:sp>
      <p:sp>
        <p:nvSpPr>
          <p:cNvPr id="5" name="Slide Number Placeholder 4">
            <a:extLst>
              <a:ext uri="{FF2B5EF4-FFF2-40B4-BE49-F238E27FC236}">
                <a16:creationId xmlns:a16="http://schemas.microsoft.com/office/drawing/2014/main" id="{112A3828-28AC-9BC1-D3BA-CA3BDD0C0366}"/>
              </a:ext>
            </a:extLst>
          </p:cNvPr>
          <p:cNvSpPr>
            <a:spLocks noGrp="1"/>
          </p:cNvSpPr>
          <p:nvPr>
            <p:ph type="sldNum" sz="quarter" idx="12"/>
          </p:nvPr>
        </p:nvSpPr>
        <p:spPr/>
        <p:txBody>
          <a:bodyPr/>
          <a:lstStyle/>
          <a:p>
            <a:fld id="{06A44ADC-FBC0-4698-B0EC-1AD4A4060383}" type="slidenum">
              <a:rPr lang="en-GB" smtClean="0"/>
              <a:t>4</a:t>
            </a:fld>
            <a:endParaRPr lang="en-GB"/>
          </a:p>
        </p:txBody>
      </p:sp>
      <p:sp>
        <p:nvSpPr>
          <p:cNvPr id="7" name="TextBox 6">
            <a:extLst>
              <a:ext uri="{FF2B5EF4-FFF2-40B4-BE49-F238E27FC236}">
                <a16:creationId xmlns:a16="http://schemas.microsoft.com/office/drawing/2014/main" id="{39A1430D-D780-7038-EDC6-D9168F738982}"/>
              </a:ext>
            </a:extLst>
          </p:cNvPr>
          <p:cNvSpPr txBox="1"/>
          <p:nvPr/>
        </p:nvSpPr>
        <p:spPr>
          <a:xfrm>
            <a:off x="357910" y="1382486"/>
            <a:ext cx="11446162" cy="4801314"/>
          </a:xfrm>
          <a:prstGeom prst="rect">
            <a:avLst/>
          </a:prstGeom>
          <a:noFill/>
        </p:spPr>
        <p:txBody>
          <a:bodyPr wrap="square" rtlCol="0">
            <a:spAutoFit/>
          </a:bodyPr>
          <a:lstStyle/>
          <a:p>
            <a:r>
              <a:rPr lang="en-GB" sz="1700" b="1" dirty="0">
                <a:solidFill>
                  <a:schemeClr val="accent1"/>
                </a:solidFill>
              </a:rPr>
              <a:t>Existing Swap to Stop vapes and vouchers</a:t>
            </a:r>
          </a:p>
          <a:p>
            <a:pPr marL="285750" indent="-285750">
              <a:buFont typeface="Arial" panose="020B0604020202020204" pitchFamily="34" charset="0"/>
              <a:buChar char="•"/>
            </a:pPr>
            <a:r>
              <a:rPr lang="en-GB" sz="1700" b="1" dirty="0"/>
              <a:t>Physical vape liquid: </a:t>
            </a:r>
            <a:r>
              <a:rPr lang="en-GB" sz="1700" dirty="0"/>
              <a:t>where any local partners hold physical stock that is not duty paid this </a:t>
            </a:r>
            <a:r>
              <a:rPr lang="en-GB" sz="1700" b="1" u="sng" dirty="0"/>
              <a:t>must</a:t>
            </a:r>
            <a:r>
              <a:rPr lang="en-GB" sz="1700" dirty="0"/>
              <a:t> be distributed to end users before 23:59 on 31 March 2027. If local partners cannot issue this liquid before this cut-off date, they need to make arrangements with the relevant vendor to acquire duty paid stock. </a:t>
            </a:r>
          </a:p>
          <a:p>
            <a:pPr marL="285750" indent="-285750">
              <a:buFont typeface="Arial" panose="020B0604020202020204" pitchFamily="34" charset="0"/>
              <a:buChar char="•"/>
            </a:pPr>
            <a:endParaRPr lang="en-GB" sz="1700" b="1" dirty="0">
              <a:solidFill>
                <a:schemeClr val="accent1"/>
              </a:solidFill>
            </a:endParaRPr>
          </a:p>
          <a:p>
            <a:pPr marL="285750" indent="-285750">
              <a:buFont typeface="Arial" panose="020B0604020202020204" pitchFamily="34" charset="0"/>
              <a:buChar char="•"/>
            </a:pPr>
            <a:r>
              <a:rPr lang="en-GB" sz="1700" b="1" dirty="0"/>
              <a:t>Vouchers: </a:t>
            </a:r>
            <a:r>
              <a:rPr lang="en-GB" sz="1700" dirty="0"/>
              <a:t>where local partners hold vouchers, these can continue to be used as per the original terms of the Swap to Stop scheme. DHSC has been meeting with vendors to agree a final set of guidance in relation to existing vouchers. This will be sent to local partners in due course.</a:t>
            </a:r>
          </a:p>
          <a:p>
            <a:endParaRPr lang="en-GB" sz="1700" dirty="0"/>
          </a:p>
          <a:p>
            <a:r>
              <a:rPr lang="en-GB" sz="1700" b="1" dirty="0">
                <a:solidFill>
                  <a:schemeClr val="accent1"/>
                </a:solidFill>
              </a:rPr>
              <a:t>Vapes procured under future schemes</a:t>
            </a:r>
          </a:p>
          <a:p>
            <a:pPr marL="285750" indent="-285750">
              <a:buFont typeface="Arial" panose="020B0604020202020204" pitchFamily="34" charset="0"/>
              <a:buChar char="•"/>
            </a:pPr>
            <a:r>
              <a:rPr lang="en-GB" sz="1700" dirty="0"/>
              <a:t>Local partners will need to ensure that any future vaping liquid they acquire from and after 1 April 2027 as part of a locally driven smoking cessation programme is compliant with the law. This includes being duty stamped. </a:t>
            </a:r>
          </a:p>
          <a:p>
            <a:pPr marL="285750" indent="-285750">
              <a:buFont typeface="Arial" panose="020B0604020202020204" pitchFamily="34" charset="0"/>
              <a:buChar char="•"/>
            </a:pPr>
            <a:endParaRPr lang="en-GB" sz="1700" dirty="0"/>
          </a:p>
          <a:p>
            <a:pPr marL="285750" indent="-285750">
              <a:buFont typeface="Arial" panose="020B0604020202020204" pitchFamily="34" charset="0"/>
              <a:buChar char="•"/>
            </a:pPr>
            <a:r>
              <a:rPr lang="en-GB" sz="1700" dirty="0"/>
              <a:t>Local partners should also be aware of wider legal changes that could occur to vapes, such as packaging (subject to consultation). Guidance will be published by government whenever there is a change to the law.</a:t>
            </a:r>
          </a:p>
          <a:p>
            <a:pPr marL="285750" indent="-285750">
              <a:buFont typeface="Arial" panose="020B0604020202020204" pitchFamily="34" charset="0"/>
              <a:buChar char="•"/>
            </a:pPr>
            <a:endParaRPr lang="en-GB" sz="1700" dirty="0"/>
          </a:p>
          <a:p>
            <a:pPr marL="285750" indent="-285750">
              <a:buFont typeface="Arial" panose="020B0604020202020204" pitchFamily="34" charset="0"/>
              <a:buChar char="•"/>
            </a:pPr>
            <a:r>
              <a:rPr lang="en-GB" sz="1700" dirty="0"/>
              <a:t>Only future medicinally licensed vapes will be exempt from the VPD as well as any changes under the Tobacco and Vapes Act 2026.</a:t>
            </a:r>
          </a:p>
        </p:txBody>
      </p:sp>
    </p:spTree>
    <p:extLst>
      <p:ext uri="{BB962C8B-B14F-4D97-AF65-F5344CB8AC3E}">
        <p14:creationId xmlns:p14="http://schemas.microsoft.com/office/powerpoint/2010/main" val="3780981740"/>
      </p:ext>
    </p:extLst>
  </p:cSld>
  <p:clrMapOvr>
    <a:masterClrMapping/>
  </p:clrMapOvr>
</p:sld>
</file>

<file path=ppt/theme/theme1.xml><?xml version="1.0" encoding="utf-8"?>
<a:theme xmlns:a="http://schemas.openxmlformats.org/drawingml/2006/main" name="1_Office Theme">
  <a:themeElements>
    <a:clrScheme name="DHSC">
      <a:dk1>
        <a:sysClr val="windowText" lastClr="000000"/>
      </a:dk1>
      <a:lt1>
        <a:sysClr val="window" lastClr="FFFFFF"/>
      </a:lt1>
      <a:dk2>
        <a:srgbClr val="616265"/>
      </a:dk2>
      <a:lt2>
        <a:srgbClr val="E0E0E1"/>
      </a:lt2>
      <a:accent1>
        <a:srgbClr val="01A188"/>
      </a:accent1>
      <a:accent2>
        <a:srgbClr val="0063BE"/>
      </a:accent2>
      <a:accent3>
        <a:srgbClr val="E57200"/>
      </a:accent3>
      <a:accent4>
        <a:srgbClr val="512698"/>
      </a:accent4>
      <a:accent5>
        <a:srgbClr val="34B6E4"/>
      </a:accent5>
      <a:accent6>
        <a:srgbClr val="CC092F"/>
      </a:accent6>
      <a:hlink>
        <a:srgbClr val="0063BE"/>
      </a:hlink>
      <a:folHlink>
        <a:srgbClr val="51269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4398_DHSC_Ppt_template_DRAFT_v6.potx" id="{FF5623C2-E648-4D18-8D02-A8C6CCA3E916}" vid="{5CEE7835-84B0-457A-AA1D-DEDF797DD0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924553EA454694B8CD2AA52A00C529E" ma:contentTypeVersion="19" ma:contentTypeDescription="Create a new document." ma:contentTypeScope="" ma:versionID="9a73247520979a37329493271bd6bd99">
  <xsd:schema xmlns:xsd="http://www.w3.org/2001/XMLSchema" xmlns:xs="http://www.w3.org/2001/XMLSchema" xmlns:p="http://schemas.microsoft.com/office/2006/metadata/properties" xmlns:ns2="3a4543a0-6766-456e-a2ee-4414459d9a0a" xmlns:ns3="af7b454b-5578-4b92-ad2d-05626e091018" targetNamespace="http://schemas.microsoft.com/office/2006/metadata/properties" ma:root="true" ma:fieldsID="b171e7d4135380a71933e1557f0faca3" ns2:_="" ns3:_="">
    <xsd:import namespace="3a4543a0-6766-456e-a2ee-4414459d9a0a"/>
    <xsd:import namespace="af7b454b-5578-4b92-ad2d-05626e0910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4543a0-6766-456e-a2ee-4414459d9a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d2e6d8-cbd0-4db0-ba36-afbb08a2ca2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f7b454b-5578-4b92-ad2d-05626e09101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c5b07f2-ba60-4e2c-beaf-204d65fe82c0}" ma:internalName="TaxCatchAll" ma:showField="CatchAllData" ma:web="af7b454b-5578-4b92-ad2d-05626e0910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a4543a0-6766-456e-a2ee-4414459d9a0a">
      <Terms xmlns="http://schemas.microsoft.com/office/infopath/2007/PartnerControls"/>
    </lcf76f155ced4ddcb4097134ff3c332f>
    <TaxCatchAll xmlns="af7b454b-5578-4b92-ad2d-05626e091018" xsi:nil="true"/>
  </documentManagement>
</p:properties>
</file>

<file path=customXml/itemProps1.xml><?xml version="1.0" encoding="utf-8"?>
<ds:datastoreItem xmlns:ds="http://schemas.openxmlformats.org/officeDocument/2006/customXml" ds:itemID="{EEB792F1-4DAD-4DDC-B606-F83494A22DC3}">
  <ds:schemaRefs>
    <ds:schemaRef ds:uri="http://schemas.microsoft.com/sharepoint/v3/contenttype/forms"/>
  </ds:schemaRefs>
</ds:datastoreItem>
</file>

<file path=customXml/itemProps2.xml><?xml version="1.0" encoding="utf-8"?>
<ds:datastoreItem xmlns:ds="http://schemas.openxmlformats.org/officeDocument/2006/customXml" ds:itemID="{1F170382-1989-4DE7-B489-AF10B8EF9AAE}"/>
</file>

<file path=customXml/itemProps3.xml><?xml version="1.0" encoding="utf-8"?>
<ds:datastoreItem xmlns:ds="http://schemas.openxmlformats.org/officeDocument/2006/customXml" ds:itemID="{49AD9220-B45F-457B-ACB7-8A37671061F5}">
  <ds:schemaRefs>
    <ds:schemaRef ds:uri="8b79ce84-d3d5-45c8-b04a-5da317de7433"/>
    <ds:schemaRef ds:uri="ee1296ce-ea37-4cfa-bc1e-71a46a3cc36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61278c30-91a8-4c31-8c1f-ef4de8973a1c}" enabled="0" method="" siteId="{61278c30-91a8-4c31-8c1f-ef4de8973a1c}" removed="1"/>
</clbl:labelList>
</file>

<file path=docProps/app.xml><?xml version="1.0" encoding="utf-8"?>
<Properties xmlns="http://schemas.openxmlformats.org/officeDocument/2006/extended-properties" xmlns:vt="http://schemas.openxmlformats.org/officeDocument/2006/docPropsVTypes">
  <TotalTime>1206</TotalTime>
  <Words>661</Words>
  <Application>Microsoft Office PowerPoint</Application>
  <PresentationFormat>Widescreen</PresentationFormat>
  <Paragraphs>27</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Arial</vt:lpstr>
      <vt:lpstr>Calibri</vt:lpstr>
      <vt:lpstr>1_Office Theme</vt:lpstr>
      <vt:lpstr>An update on the Swap to Stop programme       October 2026</vt:lpstr>
      <vt:lpstr>The Swap to Stop programme officially ended on 1 April 2026. DHSC has been focussing on securing its legacy.</vt:lpstr>
      <vt:lpstr>The Vaping Product Duty (VPD) is now in force and applies to all non-medicinally licensed vaping liquid.</vt:lpstr>
      <vt:lpstr>What does the VPD mean for legacy Swap to Stop vapes and vouchers, and future schemes?</vt:lpstr>
    </vt:vector>
  </TitlesOfParts>
  <Company>Department of Health and Social Care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Cochrane, Rosie</dc:creator>
  <cp:lastModifiedBy>Peck, Alexander</cp:lastModifiedBy>
  <cp:revision>3</cp:revision>
  <dcterms:created xsi:type="dcterms:W3CDTF">2026-03-03T11:26:25Z</dcterms:created>
  <dcterms:modified xsi:type="dcterms:W3CDTF">2026-10-26T12:42:23Z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0x0101008924553EA454694B8CD2AA52A00C529E</vt:lpwstr>
  </property>
  <property fmtid="{D5CDD505-2E9C-101B-9397-08002B2CF9AE}" pid="3" name="MediaServiceImageTags">
    <vt:lpwstr/>
  </property>
</Properties>
</file>