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diagrams/data9.xml" ContentType="application/vnd.openxmlformats-officedocument.drawingml.diagramData+xml"/>
  <Override PartName="/ppt/diagrams/data10.xml" ContentType="application/vnd.openxmlformats-officedocument.drawingml.diagramData+xml"/>
  <Override PartName="/ppt/diagrams/data8.xml" ContentType="application/vnd.openxmlformats-officedocument.drawingml.diagramData+xml"/>
  <Override PartName="/ppt/diagrams/data11.xml" ContentType="application/vnd.openxmlformats-officedocument.drawingml.diagramData+xml"/>
  <Override PartName="/ppt/diagrams/data12.xml" ContentType="application/vnd.openxmlformats-officedocument.drawingml.diagramData+xml"/>
  <Override PartName="/ppt/diagrams/data13.xml" ContentType="application/vnd.openxmlformats-officedocument.drawingml.diagramData+xml"/>
  <Override PartName="/ppt/diagrams/data6.xml" ContentType="application/vnd.openxmlformats-officedocument.drawingml.diagramData+xml"/>
  <Override PartName="/ppt/diagrams/data1.xml" ContentType="application/vnd.openxmlformats-officedocument.drawingml.diagramData+xml"/>
  <Override PartName="/ppt/diagrams/data3.xml" ContentType="application/vnd.openxmlformats-officedocument.drawingml.diagramData+xml"/>
  <Override PartName="/ppt/diagrams/data7.xml" ContentType="application/vnd.openxmlformats-officedocument.drawingml.diagramData+xml"/>
  <Override PartName="/ppt/diagrams/data5.xml" ContentType="application/vnd.openxmlformats-officedocument.drawingml.diagramData+xml"/>
  <Override PartName="/ppt/diagrams/data2.xml" ContentType="application/vnd.openxmlformats-officedocument.drawingml.diagramData+xml"/>
  <Override PartName="/ppt/diagrams/data4.xml" ContentType="application/vnd.openxmlformats-officedocument.drawingml.diagramData+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0.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diagrams/colors10.xml" ContentType="application/vnd.openxmlformats-officedocument.drawingml.diagramColors+xml"/>
  <Override PartName="/ppt/diagrams/drawing10.xml" ContentType="application/vnd.ms-office.drawingml.diagramDrawing+xml"/>
  <Override PartName="/ppt/diagrams/drawing7.xml" ContentType="application/vnd.ms-office.drawingml.diagramDrawing+xml"/>
  <Override PartName="/ppt/diagrams/layout1.xml" ContentType="application/vnd.openxmlformats-officedocument.drawingml.diagramLayout+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quickStyle1.xml" ContentType="application/vnd.openxmlformats-officedocument.drawingml.diagramStyle+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colors1.xml" ContentType="application/vnd.openxmlformats-officedocument.drawingml.diagramColors+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4.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theme/theme1.xml" ContentType="application/vnd.openxmlformats-officedocument.theme+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Masters/notesMaster1.xml" ContentType="application/vnd.openxmlformats-officedocument.presentationml.notesMaster+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heme/theme2.xml" ContentType="application/vnd.openxmlformats-officedocument.theme+xml"/>
  <Override PartName="/ppt/diagrams/layout10.xml" ContentType="application/vnd.openxmlformats-officedocument.drawingml.diagramLayout+xml"/>
  <Override PartName="/ppt/diagrams/quickStyle10.xml" ContentType="application/vnd.openxmlformats-officedocument.drawingml.diagramStyl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473" r:id="rId3"/>
    <p:sldId id="543" r:id="rId4"/>
    <p:sldId id="552" r:id="rId5"/>
    <p:sldId id="553" r:id="rId6"/>
    <p:sldId id="579" r:id="rId7"/>
    <p:sldId id="580" r:id="rId8"/>
    <p:sldId id="550" r:id="rId9"/>
    <p:sldId id="578" r:id="rId10"/>
    <p:sldId id="599" r:id="rId11"/>
    <p:sldId id="598" r:id="rId12"/>
    <p:sldId id="602" r:id="rId13"/>
    <p:sldId id="581" r:id="rId14"/>
    <p:sldId id="603" r:id="rId15"/>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499"/>
    <a:srgbClr val="7C2855"/>
    <a:srgbClr val="425563"/>
    <a:srgbClr val="FFB81C"/>
    <a:srgbClr val="AE2573"/>
    <a:srgbClr val="ED8B00"/>
    <a:srgbClr val="78BE20"/>
    <a:srgbClr val="0030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11" autoAdjust="0"/>
    <p:restoredTop sz="93792" autoAdjust="0"/>
  </p:normalViewPr>
  <p:slideViewPr>
    <p:cSldViewPr>
      <p:cViewPr varScale="1">
        <p:scale>
          <a:sx n="114" d="100"/>
          <a:sy n="114" d="100"/>
        </p:scale>
        <p:origin x="160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B0E3BF-4586-4AD7-BB13-4E4976AED060}"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GB"/>
        </a:p>
      </dgm:t>
    </dgm:pt>
    <dgm:pt modelId="{67F7D9EA-BE6A-457D-87E0-23BE075FA6D8}">
      <dgm:prSet/>
      <dgm:spPr>
        <a:solidFill>
          <a:srgbClr val="604A7B"/>
        </a:solidFill>
        <a:ln>
          <a:noFill/>
        </a:ln>
      </dgm:spPr>
      <dgm:t>
        <a:bodyPr/>
        <a:lstStyle/>
        <a:p>
          <a:endParaRPr lang="en-US" dirty="0">
            <a:latin typeface="Rockwell" panose="02060603020205020403" pitchFamily="18" charset="0"/>
          </a:endParaRPr>
        </a:p>
      </dgm:t>
    </dgm:pt>
    <dgm:pt modelId="{CF5C6915-2993-4DD2-A0DB-CC5CD7DF5C8A}" type="parTrans" cxnId="{EBF2BA6D-D9E8-47C3-84F8-A15D487EEB77}">
      <dgm:prSet/>
      <dgm:spPr/>
      <dgm:t>
        <a:bodyPr/>
        <a:lstStyle/>
        <a:p>
          <a:endParaRPr lang="en-GB"/>
        </a:p>
      </dgm:t>
    </dgm:pt>
    <dgm:pt modelId="{F703E538-8C8B-42D3-9286-87119EBBF19D}" type="sibTrans" cxnId="{EBF2BA6D-D9E8-47C3-84F8-A15D487EEB77}">
      <dgm:prSet/>
      <dgm:spPr/>
      <dgm:t>
        <a:bodyPr/>
        <a:lstStyle/>
        <a:p>
          <a:endParaRPr lang="en-GB"/>
        </a:p>
      </dgm:t>
    </dgm:pt>
    <dgm:pt modelId="{819271AD-C8A1-4717-AEEF-688F727AD641}">
      <dgm:prSet/>
      <dgm:spPr>
        <a:solidFill>
          <a:srgbClr val="55566F"/>
        </a:solidFill>
        <a:ln w="76200">
          <a:noFill/>
        </a:ln>
      </dgm:spPr>
      <dgm:t>
        <a:bodyPr/>
        <a:lstStyle/>
        <a:p>
          <a:endParaRPr lang="en-US" dirty="0">
            <a:latin typeface="Rockwell" panose="02060603020205020403" pitchFamily="18" charset="0"/>
          </a:endParaRPr>
        </a:p>
      </dgm:t>
    </dgm:pt>
    <dgm:pt modelId="{5103FFED-22CA-4392-B7D3-D1235FFD6699}" type="parTrans" cxnId="{D908E540-64DE-4838-9D04-CFD65E733996}">
      <dgm:prSet/>
      <dgm:spPr/>
      <dgm:t>
        <a:bodyPr/>
        <a:lstStyle/>
        <a:p>
          <a:endParaRPr lang="en-GB"/>
        </a:p>
      </dgm:t>
    </dgm:pt>
    <dgm:pt modelId="{216BA1E3-378E-4C8B-B5D6-E12388FF2E8E}" type="sibTrans" cxnId="{D908E540-64DE-4838-9D04-CFD65E733996}">
      <dgm:prSet/>
      <dgm:spPr/>
      <dgm:t>
        <a:bodyPr/>
        <a:lstStyle/>
        <a:p>
          <a:endParaRPr lang="en-GB"/>
        </a:p>
      </dgm:t>
    </dgm:pt>
    <dgm:pt modelId="{7D5778A7-3A81-418E-A575-C295ABCE4235}">
      <dgm:prSet/>
      <dgm:spPr>
        <a:solidFill>
          <a:srgbClr val="D6A418"/>
        </a:solidFill>
        <a:ln>
          <a:noFill/>
        </a:ln>
      </dgm:spPr>
      <dgm:t>
        <a:bodyPr/>
        <a:lstStyle/>
        <a:p>
          <a:endParaRPr lang="en-US" dirty="0">
            <a:latin typeface="Rockwell" panose="02060603020205020403" pitchFamily="18" charset="0"/>
          </a:endParaRPr>
        </a:p>
      </dgm:t>
    </dgm:pt>
    <dgm:pt modelId="{403083B0-97CA-4B68-9E6F-35F2817DC78D}" type="parTrans" cxnId="{D86E0AB0-3732-4B63-BD85-FEFEAFFD3532}">
      <dgm:prSet/>
      <dgm:spPr/>
      <dgm:t>
        <a:bodyPr/>
        <a:lstStyle/>
        <a:p>
          <a:endParaRPr lang="en-GB"/>
        </a:p>
      </dgm:t>
    </dgm:pt>
    <dgm:pt modelId="{263CCDD1-A63D-4CAB-A5EA-ECE930F3B948}" type="sibTrans" cxnId="{D86E0AB0-3732-4B63-BD85-FEFEAFFD3532}">
      <dgm:prSet/>
      <dgm:spPr/>
      <dgm:t>
        <a:bodyPr/>
        <a:lstStyle/>
        <a:p>
          <a:endParaRPr lang="en-GB"/>
        </a:p>
      </dgm:t>
    </dgm:pt>
    <dgm:pt modelId="{0DEB9786-96A1-4346-9896-C151B33C2096}">
      <dgm:prSet/>
      <dgm:spPr>
        <a:solidFill>
          <a:srgbClr val="883043"/>
        </a:solidFill>
        <a:ln>
          <a:noFill/>
        </a:ln>
      </dgm:spPr>
      <dgm:t>
        <a:bodyPr/>
        <a:lstStyle/>
        <a:p>
          <a:endParaRPr lang="en-US" dirty="0">
            <a:latin typeface="Rockwell" panose="02060603020205020403" pitchFamily="18" charset="0"/>
          </a:endParaRPr>
        </a:p>
      </dgm:t>
    </dgm:pt>
    <dgm:pt modelId="{4442AD41-F77B-409D-B88B-FA8222B7415F}" type="parTrans" cxnId="{D01AE2D2-992A-4F49-8189-CBE13309AC9D}">
      <dgm:prSet/>
      <dgm:spPr/>
      <dgm:t>
        <a:bodyPr/>
        <a:lstStyle/>
        <a:p>
          <a:endParaRPr lang="en-GB"/>
        </a:p>
      </dgm:t>
    </dgm:pt>
    <dgm:pt modelId="{D17AF0B1-BD69-40BF-B1D9-2C61B42D0931}" type="sibTrans" cxnId="{D01AE2D2-992A-4F49-8189-CBE13309AC9D}">
      <dgm:prSet/>
      <dgm:spPr/>
      <dgm:t>
        <a:bodyPr/>
        <a:lstStyle/>
        <a:p>
          <a:endParaRPr lang="en-GB"/>
        </a:p>
      </dgm:t>
    </dgm:pt>
    <dgm:pt modelId="{FCA090E6-87AD-4958-8474-661B38D0CB2C}">
      <dgm:prSet/>
      <dgm:spPr>
        <a:solidFill>
          <a:srgbClr val="47BDAE"/>
        </a:solidFill>
        <a:ln>
          <a:noFill/>
        </a:ln>
      </dgm:spPr>
      <dgm:t>
        <a:bodyPr/>
        <a:lstStyle/>
        <a:p>
          <a:endParaRPr lang="en-US" dirty="0">
            <a:latin typeface="Rockwell" panose="02060603020205020403" pitchFamily="18" charset="0"/>
          </a:endParaRPr>
        </a:p>
      </dgm:t>
    </dgm:pt>
    <dgm:pt modelId="{3F2420D1-118B-42E8-9972-4E9B19108FC7}" type="parTrans" cxnId="{F40884DF-D347-4E0B-9274-BCB8C1648AF8}">
      <dgm:prSet/>
      <dgm:spPr/>
      <dgm:t>
        <a:bodyPr/>
        <a:lstStyle/>
        <a:p>
          <a:endParaRPr lang="en-GB"/>
        </a:p>
      </dgm:t>
    </dgm:pt>
    <dgm:pt modelId="{BB08C627-6AA3-422F-A4CA-1FD415EF4664}" type="sibTrans" cxnId="{F40884DF-D347-4E0B-9274-BCB8C1648AF8}">
      <dgm:prSet/>
      <dgm:spPr/>
      <dgm:t>
        <a:bodyPr/>
        <a:lstStyle/>
        <a:p>
          <a:endParaRPr lang="en-GB"/>
        </a:p>
      </dgm:t>
    </dgm:pt>
    <dgm:pt modelId="{0CC2EFD8-5AE0-4A0B-856C-5C12690D605E}">
      <dgm:prSet/>
      <dgm:spPr>
        <a:solidFill>
          <a:srgbClr val="002060"/>
        </a:solidFill>
        <a:ln>
          <a:noFill/>
        </a:ln>
      </dgm:spPr>
      <dgm:t>
        <a:bodyPr/>
        <a:lstStyle/>
        <a:p>
          <a:endParaRPr lang="en-US" dirty="0">
            <a:latin typeface="Rockwell" panose="02060603020205020403" pitchFamily="18" charset="0"/>
          </a:endParaRPr>
        </a:p>
      </dgm:t>
    </dgm:pt>
    <dgm:pt modelId="{03EE3944-4CE4-43C9-B6DB-18F6503CC5E8}" type="parTrans" cxnId="{6F7FE0D2-C254-4E2B-A7A1-63DDEDCA8E6B}">
      <dgm:prSet/>
      <dgm:spPr/>
      <dgm:t>
        <a:bodyPr/>
        <a:lstStyle/>
        <a:p>
          <a:endParaRPr lang="en-GB"/>
        </a:p>
      </dgm:t>
    </dgm:pt>
    <dgm:pt modelId="{4A41DD07-0B3A-4FCC-A8D0-7BCDB0572CD1}" type="sibTrans" cxnId="{6F7FE0D2-C254-4E2B-A7A1-63DDEDCA8E6B}">
      <dgm:prSet/>
      <dgm:spPr/>
      <dgm:t>
        <a:bodyPr/>
        <a:lstStyle/>
        <a:p>
          <a:endParaRPr lang="en-GB"/>
        </a:p>
      </dgm:t>
    </dgm:pt>
    <dgm:pt modelId="{D729E1D6-63C7-4665-97C6-6D7037438573}">
      <dgm:prSet/>
      <dgm:spPr>
        <a:solidFill>
          <a:srgbClr val="92D050"/>
        </a:solidFill>
        <a:ln>
          <a:noFill/>
        </a:ln>
      </dgm:spPr>
      <dgm:t>
        <a:bodyPr/>
        <a:lstStyle/>
        <a:p>
          <a:endParaRPr lang="en-US" dirty="0">
            <a:latin typeface="Rockwell" panose="02060603020205020403" pitchFamily="18" charset="0"/>
          </a:endParaRPr>
        </a:p>
      </dgm:t>
    </dgm:pt>
    <dgm:pt modelId="{F1EBA03D-6B50-464A-BEA9-8026C6CEB20E}" type="parTrans" cxnId="{C8239587-4355-4BA7-A836-66C51B9A60FC}">
      <dgm:prSet/>
      <dgm:spPr/>
      <dgm:t>
        <a:bodyPr/>
        <a:lstStyle/>
        <a:p>
          <a:endParaRPr lang="en-GB"/>
        </a:p>
      </dgm:t>
    </dgm:pt>
    <dgm:pt modelId="{39396B81-0D1A-4210-988A-85A78E157C69}" type="sibTrans" cxnId="{C8239587-4355-4BA7-A836-66C51B9A60FC}">
      <dgm:prSet/>
      <dgm:spPr/>
      <dgm:t>
        <a:bodyPr/>
        <a:lstStyle/>
        <a:p>
          <a:endParaRPr lang="en-GB"/>
        </a:p>
      </dgm:t>
    </dgm:pt>
    <dgm:pt modelId="{F058412F-233C-42A2-98C6-FDA014872177}">
      <dgm:prSet/>
      <dgm:spPr>
        <a:solidFill>
          <a:srgbClr val="AE2573"/>
        </a:solidFill>
        <a:ln>
          <a:noFill/>
        </a:ln>
      </dgm:spPr>
      <dgm:t>
        <a:bodyPr/>
        <a:lstStyle/>
        <a:p>
          <a:endParaRPr lang="en-US" dirty="0">
            <a:latin typeface="Rockwell" panose="02060603020205020403" pitchFamily="18" charset="0"/>
          </a:endParaRPr>
        </a:p>
      </dgm:t>
    </dgm:pt>
    <dgm:pt modelId="{2FA04E99-B46E-4290-9067-45D7B682DC01}" type="parTrans" cxnId="{556CFFC7-E3F9-402B-A871-8598E33A77DF}">
      <dgm:prSet/>
      <dgm:spPr/>
      <dgm:t>
        <a:bodyPr/>
        <a:lstStyle/>
        <a:p>
          <a:endParaRPr lang="en-GB"/>
        </a:p>
      </dgm:t>
    </dgm:pt>
    <dgm:pt modelId="{21320599-C80B-459F-8DF2-9EAD68500256}" type="sibTrans" cxnId="{556CFFC7-E3F9-402B-A871-8598E33A77DF}">
      <dgm:prSet/>
      <dgm:spPr/>
      <dgm:t>
        <a:bodyPr/>
        <a:lstStyle/>
        <a:p>
          <a:endParaRPr lang="en-GB"/>
        </a:p>
      </dgm:t>
    </dgm:pt>
    <dgm:pt modelId="{5A333347-288F-459A-8638-13F10D6959A5}">
      <dgm:prSet/>
      <dgm:spPr>
        <a:solidFill>
          <a:srgbClr val="ED8B00"/>
        </a:solidFill>
        <a:ln w="76200">
          <a:noFill/>
        </a:ln>
      </dgm:spPr>
      <dgm:t>
        <a:bodyPr/>
        <a:lstStyle/>
        <a:p>
          <a:endParaRPr lang="en-US" dirty="0">
            <a:latin typeface="Rockwell" panose="02060603020205020403" pitchFamily="18" charset="0"/>
          </a:endParaRPr>
        </a:p>
      </dgm:t>
    </dgm:pt>
    <dgm:pt modelId="{5170E14F-7925-47D2-B99B-A84AE1968211}" type="parTrans" cxnId="{C7F34AB1-EA9D-42E1-91B8-EAF110175530}">
      <dgm:prSet/>
      <dgm:spPr/>
      <dgm:t>
        <a:bodyPr/>
        <a:lstStyle/>
        <a:p>
          <a:endParaRPr lang="en-GB"/>
        </a:p>
      </dgm:t>
    </dgm:pt>
    <dgm:pt modelId="{AC6CB3B6-5D92-4CCE-950F-11D94AEC5884}" type="sibTrans" cxnId="{C7F34AB1-EA9D-42E1-91B8-EAF110175530}">
      <dgm:prSet/>
      <dgm:spPr/>
      <dgm:t>
        <a:bodyPr/>
        <a:lstStyle/>
        <a:p>
          <a:endParaRPr lang="en-GB"/>
        </a:p>
      </dgm:t>
    </dgm:pt>
    <dgm:pt modelId="{3EA4EAC6-6B3B-464A-8A11-123D1C929661}">
      <dgm:prSet/>
      <dgm:spPr>
        <a:solidFill>
          <a:srgbClr val="7C2855"/>
        </a:solidFill>
        <a:ln>
          <a:noFill/>
        </a:ln>
      </dgm:spPr>
      <dgm:t>
        <a:bodyPr/>
        <a:lstStyle/>
        <a:p>
          <a:endParaRPr lang="en-US" dirty="0">
            <a:latin typeface="Rockwell" panose="02060603020205020403" pitchFamily="18" charset="0"/>
          </a:endParaRPr>
        </a:p>
      </dgm:t>
    </dgm:pt>
    <dgm:pt modelId="{563E2EBF-A17D-4898-9FD9-9F043623E0B7}" type="parTrans" cxnId="{751F3341-E302-4444-927E-B7728DCA3A03}">
      <dgm:prSet/>
      <dgm:spPr/>
      <dgm:t>
        <a:bodyPr/>
        <a:lstStyle/>
        <a:p>
          <a:endParaRPr lang="en-GB"/>
        </a:p>
      </dgm:t>
    </dgm:pt>
    <dgm:pt modelId="{EEDFB129-8EF7-4531-BC4E-9B4280445ADE}" type="sibTrans" cxnId="{751F3341-E302-4444-927E-B7728DCA3A03}">
      <dgm:prSet/>
      <dgm:spPr/>
      <dgm:t>
        <a:bodyPr/>
        <a:lstStyle/>
        <a:p>
          <a:endParaRPr lang="en-GB"/>
        </a:p>
      </dgm:t>
    </dgm:pt>
    <dgm:pt modelId="{C53A0AA9-576D-438B-9E32-A457FCC059C3}" type="pres">
      <dgm:prSet presAssocID="{98B0E3BF-4586-4AD7-BB13-4E4976AED060}" presName="Name0" presStyleCnt="0">
        <dgm:presLayoutVars>
          <dgm:dir/>
          <dgm:animLvl val="lvl"/>
          <dgm:resizeHandles val="exact"/>
        </dgm:presLayoutVars>
      </dgm:prSet>
      <dgm:spPr/>
    </dgm:pt>
    <dgm:pt modelId="{1D8EE38B-1C08-4CF6-8161-525255F72199}" type="pres">
      <dgm:prSet presAssocID="{67F7D9EA-BE6A-457D-87E0-23BE075FA6D8}" presName="parTxOnly" presStyleLbl="node1" presStyleIdx="0" presStyleCnt="10" custAng="5400000" custScaleY="154144">
        <dgm:presLayoutVars>
          <dgm:chMax val="0"/>
          <dgm:chPref val="0"/>
          <dgm:bulletEnabled val="1"/>
        </dgm:presLayoutVars>
      </dgm:prSet>
      <dgm:spPr>
        <a:prstGeom prst="triangle">
          <a:avLst/>
        </a:prstGeom>
      </dgm:spPr>
    </dgm:pt>
    <dgm:pt modelId="{64D2FC98-846D-483A-AC13-94CC3E5428E7}" type="pres">
      <dgm:prSet presAssocID="{F703E538-8C8B-42D3-9286-87119EBBF19D}" presName="parTxOnlySpace" presStyleCnt="0"/>
      <dgm:spPr/>
    </dgm:pt>
    <dgm:pt modelId="{86468A79-BE83-4CB5-9BEC-7415842D5C69}" type="pres">
      <dgm:prSet presAssocID="{819271AD-C8A1-4717-AEEF-688F727AD641}" presName="parTxOnly" presStyleLbl="node1" presStyleIdx="1" presStyleCnt="10" custAng="5400000" custScaleY="154144" custLinFactNeighborY="3975">
        <dgm:presLayoutVars>
          <dgm:chMax val="0"/>
          <dgm:chPref val="0"/>
          <dgm:bulletEnabled val="1"/>
        </dgm:presLayoutVars>
      </dgm:prSet>
      <dgm:spPr>
        <a:prstGeom prst="triangle">
          <a:avLst/>
        </a:prstGeom>
      </dgm:spPr>
    </dgm:pt>
    <dgm:pt modelId="{29DC62F7-B5D5-4FCA-9E30-9F70E3F0710E}" type="pres">
      <dgm:prSet presAssocID="{216BA1E3-378E-4C8B-B5D6-E12388FF2E8E}" presName="parTxOnlySpace" presStyleCnt="0"/>
      <dgm:spPr/>
    </dgm:pt>
    <dgm:pt modelId="{D4BB9F8F-20FF-4529-AEFC-1845BC6E0D76}" type="pres">
      <dgm:prSet presAssocID="{7D5778A7-3A81-418E-A575-C295ABCE4235}" presName="parTxOnly" presStyleLbl="node1" presStyleIdx="2" presStyleCnt="10" custAng="5400000" custScaleX="100536" custScaleY="155134" custLinFactNeighborY="2932">
        <dgm:presLayoutVars>
          <dgm:chMax val="0"/>
          <dgm:chPref val="0"/>
          <dgm:bulletEnabled val="1"/>
        </dgm:presLayoutVars>
      </dgm:prSet>
      <dgm:spPr>
        <a:prstGeom prst="triangle">
          <a:avLst/>
        </a:prstGeom>
      </dgm:spPr>
    </dgm:pt>
    <dgm:pt modelId="{02E5141D-EB87-448E-8AC2-8132FA0EA17A}" type="pres">
      <dgm:prSet presAssocID="{263CCDD1-A63D-4CAB-A5EA-ECE930F3B948}" presName="parTxOnlySpace" presStyleCnt="0"/>
      <dgm:spPr/>
    </dgm:pt>
    <dgm:pt modelId="{C661A27E-BB83-4440-93C9-89A55D261F17}" type="pres">
      <dgm:prSet presAssocID="{0DEB9786-96A1-4346-9896-C151B33C2096}" presName="parTxOnly" presStyleLbl="node1" presStyleIdx="3" presStyleCnt="10" custAng="5400000" custScaleY="154144">
        <dgm:presLayoutVars>
          <dgm:chMax val="0"/>
          <dgm:chPref val="0"/>
          <dgm:bulletEnabled val="1"/>
        </dgm:presLayoutVars>
      </dgm:prSet>
      <dgm:spPr>
        <a:prstGeom prst="triangle">
          <a:avLst/>
        </a:prstGeom>
      </dgm:spPr>
    </dgm:pt>
    <dgm:pt modelId="{63DE1BF4-5826-41FC-9680-67CBC1057B45}" type="pres">
      <dgm:prSet presAssocID="{D17AF0B1-BD69-40BF-B1D9-2C61B42D0931}" presName="parTxOnlySpace" presStyleCnt="0"/>
      <dgm:spPr/>
    </dgm:pt>
    <dgm:pt modelId="{F85E54A1-9C79-4434-A64C-54C3D9244CE1}" type="pres">
      <dgm:prSet presAssocID="{FCA090E6-87AD-4958-8474-661B38D0CB2C}" presName="parTxOnly" presStyleLbl="node1" presStyleIdx="4" presStyleCnt="10" custAng="5400000" custScaleY="154144" custLinFactNeighborX="0" custLinFactNeighborY="2932">
        <dgm:presLayoutVars>
          <dgm:chMax val="0"/>
          <dgm:chPref val="0"/>
          <dgm:bulletEnabled val="1"/>
        </dgm:presLayoutVars>
      </dgm:prSet>
      <dgm:spPr>
        <a:prstGeom prst="triangle">
          <a:avLst/>
        </a:prstGeom>
      </dgm:spPr>
    </dgm:pt>
    <dgm:pt modelId="{3887DE5A-66D5-45A8-8776-9E8836C6550E}" type="pres">
      <dgm:prSet presAssocID="{BB08C627-6AA3-422F-A4CA-1FD415EF4664}" presName="parTxOnlySpace" presStyleCnt="0"/>
      <dgm:spPr/>
    </dgm:pt>
    <dgm:pt modelId="{CA94A6A6-A9F2-4BF3-AB37-3B2507B8C3A1}" type="pres">
      <dgm:prSet presAssocID="{0CC2EFD8-5AE0-4A0B-856C-5C12690D605E}" presName="parTxOnly" presStyleLbl="node1" presStyleIdx="5" presStyleCnt="10" custAng="5400000" custScaleY="154144">
        <dgm:presLayoutVars>
          <dgm:chMax val="0"/>
          <dgm:chPref val="0"/>
          <dgm:bulletEnabled val="1"/>
        </dgm:presLayoutVars>
      </dgm:prSet>
      <dgm:spPr>
        <a:prstGeom prst="triangle">
          <a:avLst/>
        </a:prstGeom>
      </dgm:spPr>
    </dgm:pt>
    <dgm:pt modelId="{38A74F1A-73B8-4BEE-AB3E-4CA7B9750138}" type="pres">
      <dgm:prSet presAssocID="{4A41DD07-0B3A-4FCC-A8D0-7BCDB0572CD1}" presName="parTxOnlySpace" presStyleCnt="0"/>
      <dgm:spPr/>
    </dgm:pt>
    <dgm:pt modelId="{FD3FC979-94A2-46DC-9D00-9D9B08F56939}" type="pres">
      <dgm:prSet presAssocID="{D729E1D6-63C7-4665-97C6-6D7037438573}" presName="parTxOnly" presStyleLbl="node1" presStyleIdx="6" presStyleCnt="10" custAng="5400000" custScaleY="154144">
        <dgm:presLayoutVars>
          <dgm:chMax val="0"/>
          <dgm:chPref val="0"/>
          <dgm:bulletEnabled val="1"/>
        </dgm:presLayoutVars>
      </dgm:prSet>
      <dgm:spPr>
        <a:prstGeom prst="triangle">
          <a:avLst/>
        </a:prstGeom>
      </dgm:spPr>
    </dgm:pt>
    <dgm:pt modelId="{3874CB95-80B9-4A4B-813B-7F0118498C02}" type="pres">
      <dgm:prSet presAssocID="{39396B81-0D1A-4210-988A-85A78E157C69}" presName="parTxOnlySpace" presStyleCnt="0"/>
      <dgm:spPr/>
    </dgm:pt>
    <dgm:pt modelId="{6A2DAC64-A16B-4456-A5BE-57668295DA7C}" type="pres">
      <dgm:prSet presAssocID="{F058412F-233C-42A2-98C6-FDA014872177}" presName="parTxOnly" presStyleLbl="node1" presStyleIdx="7" presStyleCnt="10" custAng="5400000" custScaleY="154144">
        <dgm:presLayoutVars>
          <dgm:chMax val="0"/>
          <dgm:chPref val="0"/>
          <dgm:bulletEnabled val="1"/>
        </dgm:presLayoutVars>
      </dgm:prSet>
      <dgm:spPr>
        <a:prstGeom prst="triangle">
          <a:avLst/>
        </a:prstGeom>
      </dgm:spPr>
    </dgm:pt>
    <dgm:pt modelId="{BEB75210-C9F2-4DBA-9D41-CF7CC2E91FFB}" type="pres">
      <dgm:prSet presAssocID="{21320599-C80B-459F-8DF2-9EAD68500256}" presName="parTxOnlySpace" presStyleCnt="0"/>
      <dgm:spPr/>
    </dgm:pt>
    <dgm:pt modelId="{28FA45B9-D14E-4737-96D6-8500B12FA652}" type="pres">
      <dgm:prSet presAssocID="{5A333347-288F-459A-8638-13F10D6959A5}" presName="parTxOnly" presStyleLbl="node1" presStyleIdx="8" presStyleCnt="10" custAng="5400000" custScaleY="154144" custLinFactNeighborY="3975">
        <dgm:presLayoutVars>
          <dgm:chMax val="0"/>
          <dgm:chPref val="0"/>
          <dgm:bulletEnabled val="1"/>
        </dgm:presLayoutVars>
      </dgm:prSet>
      <dgm:spPr>
        <a:prstGeom prst="triangle">
          <a:avLst/>
        </a:prstGeom>
      </dgm:spPr>
    </dgm:pt>
    <dgm:pt modelId="{99CE7493-4CDA-4BD5-84FF-9D01AA3646F7}" type="pres">
      <dgm:prSet presAssocID="{AC6CB3B6-5D92-4CCE-950F-11D94AEC5884}" presName="parTxOnlySpace" presStyleCnt="0"/>
      <dgm:spPr/>
    </dgm:pt>
    <dgm:pt modelId="{41E33A9B-6FF9-45B9-BB39-B77401B95004}" type="pres">
      <dgm:prSet presAssocID="{3EA4EAC6-6B3B-464A-8A11-123D1C929661}" presName="parTxOnly" presStyleLbl="node1" presStyleIdx="9" presStyleCnt="10" custAng="5400000" custScaleX="100536" custScaleY="155134" custLinFactNeighborY="2932">
        <dgm:presLayoutVars>
          <dgm:chMax val="0"/>
          <dgm:chPref val="0"/>
          <dgm:bulletEnabled val="1"/>
        </dgm:presLayoutVars>
      </dgm:prSet>
      <dgm:spPr>
        <a:prstGeom prst="triangle">
          <a:avLst/>
        </a:prstGeom>
      </dgm:spPr>
    </dgm:pt>
  </dgm:ptLst>
  <dgm:cxnLst>
    <dgm:cxn modelId="{A1012400-1617-419B-87FB-4B7E07A2F655}" type="presOf" srcId="{98B0E3BF-4586-4AD7-BB13-4E4976AED060}" destId="{C53A0AA9-576D-438B-9E32-A457FCC059C3}" srcOrd="0" destOrd="0" presId="urn:microsoft.com/office/officeart/2005/8/layout/chevron1"/>
    <dgm:cxn modelId="{8C7B6210-DEF4-4988-8331-D0C7A5F70EFF}" type="presOf" srcId="{FCA090E6-87AD-4958-8474-661B38D0CB2C}" destId="{F85E54A1-9C79-4434-A64C-54C3D9244CE1}" srcOrd="0" destOrd="0" presId="urn:microsoft.com/office/officeart/2005/8/layout/chevron1"/>
    <dgm:cxn modelId="{7C80A513-7DF2-40C4-B9F7-613B769DA943}" type="presOf" srcId="{5A333347-288F-459A-8638-13F10D6959A5}" destId="{28FA45B9-D14E-4737-96D6-8500B12FA652}" srcOrd="0" destOrd="0" presId="urn:microsoft.com/office/officeart/2005/8/layout/chevron1"/>
    <dgm:cxn modelId="{746C021C-74D7-459C-A4D3-54CD36C72608}" type="presOf" srcId="{7D5778A7-3A81-418E-A575-C295ABCE4235}" destId="{D4BB9F8F-20FF-4529-AEFC-1845BC6E0D76}" srcOrd="0" destOrd="0" presId="urn:microsoft.com/office/officeart/2005/8/layout/chevron1"/>
    <dgm:cxn modelId="{7B644222-4632-45BC-ACC3-6443E22680AA}" type="presOf" srcId="{F058412F-233C-42A2-98C6-FDA014872177}" destId="{6A2DAC64-A16B-4456-A5BE-57668295DA7C}" srcOrd="0" destOrd="0" presId="urn:microsoft.com/office/officeart/2005/8/layout/chevron1"/>
    <dgm:cxn modelId="{D908E540-64DE-4838-9D04-CFD65E733996}" srcId="{98B0E3BF-4586-4AD7-BB13-4E4976AED060}" destId="{819271AD-C8A1-4717-AEEF-688F727AD641}" srcOrd="1" destOrd="0" parTransId="{5103FFED-22CA-4392-B7D3-D1235FFD6699}" sibTransId="{216BA1E3-378E-4C8B-B5D6-E12388FF2E8E}"/>
    <dgm:cxn modelId="{751F3341-E302-4444-927E-B7728DCA3A03}" srcId="{98B0E3BF-4586-4AD7-BB13-4E4976AED060}" destId="{3EA4EAC6-6B3B-464A-8A11-123D1C929661}" srcOrd="9" destOrd="0" parTransId="{563E2EBF-A17D-4898-9FD9-9F043623E0B7}" sibTransId="{EEDFB129-8EF7-4531-BC4E-9B4280445ADE}"/>
    <dgm:cxn modelId="{65DA9265-A850-4033-B598-8F6C5ECB8F3E}" type="presOf" srcId="{67F7D9EA-BE6A-457D-87E0-23BE075FA6D8}" destId="{1D8EE38B-1C08-4CF6-8161-525255F72199}" srcOrd="0" destOrd="0" presId="urn:microsoft.com/office/officeart/2005/8/layout/chevron1"/>
    <dgm:cxn modelId="{6205586B-1ABB-43DA-8F15-5912BA1985B7}" type="presOf" srcId="{0DEB9786-96A1-4346-9896-C151B33C2096}" destId="{C661A27E-BB83-4440-93C9-89A55D261F17}" srcOrd="0" destOrd="0" presId="urn:microsoft.com/office/officeart/2005/8/layout/chevron1"/>
    <dgm:cxn modelId="{EBF2BA6D-D9E8-47C3-84F8-A15D487EEB77}" srcId="{98B0E3BF-4586-4AD7-BB13-4E4976AED060}" destId="{67F7D9EA-BE6A-457D-87E0-23BE075FA6D8}" srcOrd="0" destOrd="0" parTransId="{CF5C6915-2993-4DD2-A0DB-CC5CD7DF5C8A}" sibTransId="{F703E538-8C8B-42D3-9286-87119EBBF19D}"/>
    <dgm:cxn modelId="{C8239587-4355-4BA7-A836-66C51B9A60FC}" srcId="{98B0E3BF-4586-4AD7-BB13-4E4976AED060}" destId="{D729E1D6-63C7-4665-97C6-6D7037438573}" srcOrd="6" destOrd="0" parTransId="{F1EBA03D-6B50-464A-BEA9-8026C6CEB20E}" sibTransId="{39396B81-0D1A-4210-988A-85A78E157C69}"/>
    <dgm:cxn modelId="{3F7FD689-2FDC-4DD8-9478-12F75C5C9DE1}" type="presOf" srcId="{D729E1D6-63C7-4665-97C6-6D7037438573}" destId="{FD3FC979-94A2-46DC-9D00-9D9B08F56939}" srcOrd="0" destOrd="0" presId="urn:microsoft.com/office/officeart/2005/8/layout/chevron1"/>
    <dgm:cxn modelId="{27D12591-4F24-4640-99C7-AA6605968D9E}" type="presOf" srcId="{3EA4EAC6-6B3B-464A-8A11-123D1C929661}" destId="{41E33A9B-6FF9-45B9-BB39-B77401B95004}" srcOrd="0" destOrd="0" presId="urn:microsoft.com/office/officeart/2005/8/layout/chevron1"/>
    <dgm:cxn modelId="{D86E0AB0-3732-4B63-BD85-FEFEAFFD3532}" srcId="{98B0E3BF-4586-4AD7-BB13-4E4976AED060}" destId="{7D5778A7-3A81-418E-A575-C295ABCE4235}" srcOrd="2" destOrd="0" parTransId="{403083B0-97CA-4B68-9E6F-35F2817DC78D}" sibTransId="{263CCDD1-A63D-4CAB-A5EA-ECE930F3B948}"/>
    <dgm:cxn modelId="{C7F34AB1-EA9D-42E1-91B8-EAF110175530}" srcId="{98B0E3BF-4586-4AD7-BB13-4E4976AED060}" destId="{5A333347-288F-459A-8638-13F10D6959A5}" srcOrd="8" destOrd="0" parTransId="{5170E14F-7925-47D2-B99B-A84AE1968211}" sibTransId="{AC6CB3B6-5D92-4CCE-950F-11D94AEC5884}"/>
    <dgm:cxn modelId="{556CFFC7-E3F9-402B-A871-8598E33A77DF}" srcId="{98B0E3BF-4586-4AD7-BB13-4E4976AED060}" destId="{F058412F-233C-42A2-98C6-FDA014872177}" srcOrd="7" destOrd="0" parTransId="{2FA04E99-B46E-4290-9067-45D7B682DC01}" sibTransId="{21320599-C80B-459F-8DF2-9EAD68500256}"/>
    <dgm:cxn modelId="{D6BFBAD2-4CE4-4C83-90B1-F9318055F858}" type="presOf" srcId="{819271AD-C8A1-4717-AEEF-688F727AD641}" destId="{86468A79-BE83-4CB5-9BEC-7415842D5C69}" srcOrd="0" destOrd="0" presId="urn:microsoft.com/office/officeart/2005/8/layout/chevron1"/>
    <dgm:cxn modelId="{6F7FE0D2-C254-4E2B-A7A1-63DDEDCA8E6B}" srcId="{98B0E3BF-4586-4AD7-BB13-4E4976AED060}" destId="{0CC2EFD8-5AE0-4A0B-856C-5C12690D605E}" srcOrd="5" destOrd="0" parTransId="{03EE3944-4CE4-43C9-B6DB-18F6503CC5E8}" sibTransId="{4A41DD07-0B3A-4FCC-A8D0-7BCDB0572CD1}"/>
    <dgm:cxn modelId="{D01AE2D2-992A-4F49-8189-CBE13309AC9D}" srcId="{98B0E3BF-4586-4AD7-BB13-4E4976AED060}" destId="{0DEB9786-96A1-4346-9896-C151B33C2096}" srcOrd="3" destOrd="0" parTransId="{4442AD41-F77B-409D-B88B-FA8222B7415F}" sibTransId="{D17AF0B1-BD69-40BF-B1D9-2C61B42D0931}"/>
    <dgm:cxn modelId="{F40884DF-D347-4E0B-9274-BCB8C1648AF8}" srcId="{98B0E3BF-4586-4AD7-BB13-4E4976AED060}" destId="{FCA090E6-87AD-4958-8474-661B38D0CB2C}" srcOrd="4" destOrd="0" parTransId="{3F2420D1-118B-42E8-9972-4E9B19108FC7}" sibTransId="{BB08C627-6AA3-422F-A4CA-1FD415EF4664}"/>
    <dgm:cxn modelId="{E4016CFD-0BD5-4031-BFD6-6B7D1281E34D}" type="presOf" srcId="{0CC2EFD8-5AE0-4A0B-856C-5C12690D605E}" destId="{CA94A6A6-A9F2-4BF3-AB37-3B2507B8C3A1}" srcOrd="0" destOrd="0" presId="urn:microsoft.com/office/officeart/2005/8/layout/chevron1"/>
    <dgm:cxn modelId="{07BB787A-1657-4F6A-BD5B-43E103443912}" type="presParOf" srcId="{C53A0AA9-576D-438B-9E32-A457FCC059C3}" destId="{1D8EE38B-1C08-4CF6-8161-525255F72199}" srcOrd="0" destOrd="0" presId="urn:microsoft.com/office/officeart/2005/8/layout/chevron1"/>
    <dgm:cxn modelId="{C7691D32-40E5-4F38-9C62-11F4ED88B00E}" type="presParOf" srcId="{C53A0AA9-576D-438B-9E32-A457FCC059C3}" destId="{64D2FC98-846D-483A-AC13-94CC3E5428E7}" srcOrd="1" destOrd="0" presId="urn:microsoft.com/office/officeart/2005/8/layout/chevron1"/>
    <dgm:cxn modelId="{AF69F7C5-8329-424F-A5C6-53ED3CEA5196}" type="presParOf" srcId="{C53A0AA9-576D-438B-9E32-A457FCC059C3}" destId="{86468A79-BE83-4CB5-9BEC-7415842D5C69}" srcOrd="2" destOrd="0" presId="urn:microsoft.com/office/officeart/2005/8/layout/chevron1"/>
    <dgm:cxn modelId="{CC81F07A-7A0A-4581-8B1E-EE71073D0049}" type="presParOf" srcId="{C53A0AA9-576D-438B-9E32-A457FCC059C3}" destId="{29DC62F7-B5D5-4FCA-9E30-9F70E3F0710E}" srcOrd="3" destOrd="0" presId="urn:microsoft.com/office/officeart/2005/8/layout/chevron1"/>
    <dgm:cxn modelId="{4096C2B8-3DD5-403E-970F-86B600041198}" type="presParOf" srcId="{C53A0AA9-576D-438B-9E32-A457FCC059C3}" destId="{D4BB9F8F-20FF-4529-AEFC-1845BC6E0D76}" srcOrd="4" destOrd="0" presId="urn:microsoft.com/office/officeart/2005/8/layout/chevron1"/>
    <dgm:cxn modelId="{853E13C4-CDBF-48DA-B8D2-5D4047742F18}" type="presParOf" srcId="{C53A0AA9-576D-438B-9E32-A457FCC059C3}" destId="{02E5141D-EB87-448E-8AC2-8132FA0EA17A}" srcOrd="5" destOrd="0" presId="urn:microsoft.com/office/officeart/2005/8/layout/chevron1"/>
    <dgm:cxn modelId="{DA7C5629-5144-41A8-A38C-DC9377809B0C}" type="presParOf" srcId="{C53A0AA9-576D-438B-9E32-A457FCC059C3}" destId="{C661A27E-BB83-4440-93C9-89A55D261F17}" srcOrd="6" destOrd="0" presId="urn:microsoft.com/office/officeart/2005/8/layout/chevron1"/>
    <dgm:cxn modelId="{BD90C57A-039F-4F5B-AE28-3FB5B5AB4543}" type="presParOf" srcId="{C53A0AA9-576D-438B-9E32-A457FCC059C3}" destId="{63DE1BF4-5826-41FC-9680-67CBC1057B45}" srcOrd="7" destOrd="0" presId="urn:microsoft.com/office/officeart/2005/8/layout/chevron1"/>
    <dgm:cxn modelId="{A535876A-191B-4DE8-8323-D682233A61BC}" type="presParOf" srcId="{C53A0AA9-576D-438B-9E32-A457FCC059C3}" destId="{F85E54A1-9C79-4434-A64C-54C3D9244CE1}" srcOrd="8" destOrd="0" presId="urn:microsoft.com/office/officeart/2005/8/layout/chevron1"/>
    <dgm:cxn modelId="{1AB6AC37-108D-476C-A8F5-4AB76BA69C5D}" type="presParOf" srcId="{C53A0AA9-576D-438B-9E32-A457FCC059C3}" destId="{3887DE5A-66D5-45A8-8776-9E8836C6550E}" srcOrd="9" destOrd="0" presId="urn:microsoft.com/office/officeart/2005/8/layout/chevron1"/>
    <dgm:cxn modelId="{C3571369-B3BA-43D2-B634-46EF51E88715}" type="presParOf" srcId="{C53A0AA9-576D-438B-9E32-A457FCC059C3}" destId="{CA94A6A6-A9F2-4BF3-AB37-3B2507B8C3A1}" srcOrd="10" destOrd="0" presId="urn:microsoft.com/office/officeart/2005/8/layout/chevron1"/>
    <dgm:cxn modelId="{0FD8E815-467F-4773-9663-0F7C2A5D1FCD}" type="presParOf" srcId="{C53A0AA9-576D-438B-9E32-A457FCC059C3}" destId="{38A74F1A-73B8-4BEE-AB3E-4CA7B9750138}" srcOrd="11" destOrd="0" presId="urn:microsoft.com/office/officeart/2005/8/layout/chevron1"/>
    <dgm:cxn modelId="{82813425-8F38-4DD9-BFE1-3BF4EFC161C7}" type="presParOf" srcId="{C53A0AA9-576D-438B-9E32-A457FCC059C3}" destId="{FD3FC979-94A2-46DC-9D00-9D9B08F56939}" srcOrd="12" destOrd="0" presId="urn:microsoft.com/office/officeart/2005/8/layout/chevron1"/>
    <dgm:cxn modelId="{C7FAA7AA-5AEA-411D-B67F-FCFF5F4028BA}" type="presParOf" srcId="{C53A0AA9-576D-438B-9E32-A457FCC059C3}" destId="{3874CB95-80B9-4A4B-813B-7F0118498C02}" srcOrd="13" destOrd="0" presId="urn:microsoft.com/office/officeart/2005/8/layout/chevron1"/>
    <dgm:cxn modelId="{DF900CAA-5EDD-4043-BF37-B521586FCB0B}" type="presParOf" srcId="{C53A0AA9-576D-438B-9E32-A457FCC059C3}" destId="{6A2DAC64-A16B-4456-A5BE-57668295DA7C}" srcOrd="14" destOrd="0" presId="urn:microsoft.com/office/officeart/2005/8/layout/chevron1"/>
    <dgm:cxn modelId="{2C44922C-C61C-4510-9067-087EB63A22D9}" type="presParOf" srcId="{C53A0AA9-576D-438B-9E32-A457FCC059C3}" destId="{BEB75210-C9F2-4DBA-9D41-CF7CC2E91FFB}" srcOrd="15" destOrd="0" presId="urn:microsoft.com/office/officeart/2005/8/layout/chevron1"/>
    <dgm:cxn modelId="{220BE516-1A15-45D9-A694-A7CA04B36D6E}" type="presParOf" srcId="{C53A0AA9-576D-438B-9E32-A457FCC059C3}" destId="{28FA45B9-D14E-4737-96D6-8500B12FA652}" srcOrd="16" destOrd="0" presId="urn:microsoft.com/office/officeart/2005/8/layout/chevron1"/>
    <dgm:cxn modelId="{2D0D6CDF-C8D2-49B8-8C4D-994EDA35562D}" type="presParOf" srcId="{C53A0AA9-576D-438B-9E32-A457FCC059C3}" destId="{99CE7493-4CDA-4BD5-84FF-9D01AA3646F7}" srcOrd="17" destOrd="0" presId="urn:microsoft.com/office/officeart/2005/8/layout/chevron1"/>
    <dgm:cxn modelId="{F3F4D6E0-97E9-4708-B1DD-0D8C4AF907A0}" type="presParOf" srcId="{C53A0AA9-576D-438B-9E32-A457FCC059C3}" destId="{41E33A9B-6FF9-45B9-BB39-B77401B95004}" srcOrd="1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8B0E3BF-4586-4AD7-BB13-4E4976AED060}"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GB"/>
        </a:p>
      </dgm:t>
    </dgm:pt>
    <dgm:pt modelId="{67F7D9EA-BE6A-457D-87E0-23BE075FA6D8}">
      <dgm:prSet/>
      <dgm:spPr>
        <a:solidFill>
          <a:srgbClr val="604A7B"/>
        </a:solidFill>
        <a:ln>
          <a:noFill/>
        </a:ln>
      </dgm:spPr>
      <dgm:t>
        <a:bodyPr/>
        <a:lstStyle/>
        <a:p>
          <a:endParaRPr lang="en-US" dirty="0">
            <a:latin typeface="Rockwell" panose="02060603020205020403" pitchFamily="18" charset="0"/>
          </a:endParaRPr>
        </a:p>
      </dgm:t>
    </dgm:pt>
    <dgm:pt modelId="{CF5C6915-2993-4DD2-A0DB-CC5CD7DF5C8A}" type="parTrans" cxnId="{EBF2BA6D-D9E8-47C3-84F8-A15D487EEB77}">
      <dgm:prSet/>
      <dgm:spPr/>
      <dgm:t>
        <a:bodyPr/>
        <a:lstStyle/>
        <a:p>
          <a:endParaRPr lang="en-GB"/>
        </a:p>
      </dgm:t>
    </dgm:pt>
    <dgm:pt modelId="{F703E538-8C8B-42D3-9286-87119EBBF19D}" type="sibTrans" cxnId="{EBF2BA6D-D9E8-47C3-84F8-A15D487EEB77}">
      <dgm:prSet/>
      <dgm:spPr/>
      <dgm:t>
        <a:bodyPr/>
        <a:lstStyle/>
        <a:p>
          <a:endParaRPr lang="en-GB"/>
        </a:p>
      </dgm:t>
    </dgm:pt>
    <dgm:pt modelId="{819271AD-C8A1-4717-AEEF-688F727AD641}">
      <dgm:prSet/>
      <dgm:spPr>
        <a:solidFill>
          <a:srgbClr val="55566F"/>
        </a:solidFill>
        <a:ln w="76200">
          <a:noFill/>
        </a:ln>
      </dgm:spPr>
      <dgm:t>
        <a:bodyPr/>
        <a:lstStyle/>
        <a:p>
          <a:endParaRPr lang="en-US" dirty="0">
            <a:latin typeface="Rockwell" panose="02060603020205020403" pitchFamily="18" charset="0"/>
          </a:endParaRPr>
        </a:p>
      </dgm:t>
    </dgm:pt>
    <dgm:pt modelId="{5103FFED-22CA-4392-B7D3-D1235FFD6699}" type="parTrans" cxnId="{D908E540-64DE-4838-9D04-CFD65E733996}">
      <dgm:prSet/>
      <dgm:spPr/>
      <dgm:t>
        <a:bodyPr/>
        <a:lstStyle/>
        <a:p>
          <a:endParaRPr lang="en-GB"/>
        </a:p>
      </dgm:t>
    </dgm:pt>
    <dgm:pt modelId="{216BA1E3-378E-4C8B-B5D6-E12388FF2E8E}" type="sibTrans" cxnId="{D908E540-64DE-4838-9D04-CFD65E733996}">
      <dgm:prSet/>
      <dgm:spPr/>
      <dgm:t>
        <a:bodyPr/>
        <a:lstStyle/>
        <a:p>
          <a:endParaRPr lang="en-GB"/>
        </a:p>
      </dgm:t>
    </dgm:pt>
    <dgm:pt modelId="{7D5778A7-3A81-418E-A575-C295ABCE4235}">
      <dgm:prSet/>
      <dgm:spPr>
        <a:solidFill>
          <a:srgbClr val="D6A418"/>
        </a:solidFill>
        <a:ln>
          <a:noFill/>
        </a:ln>
      </dgm:spPr>
      <dgm:t>
        <a:bodyPr/>
        <a:lstStyle/>
        <a:p>
          <a:endParaRPr lang="en-US" dirty="0">
            <a:latin typeface="Rockwell" panose="02060603020205020403" pitchFamily="18" charset="0"/>
          </a:endParaRPr>
        </a:p>
      </dgm:t>
    </dgm:pt>
    <dgm:pt modelId="{403083B0-97CA-4B68-9E6F-35F2817DC78D}" type="parTrans" cxnId="{D86E0AB0-3732-4B63-BD85-FEFEAFFD3532}">
      <dgm:prSet/>
      <dgm:spPr/>
      <dgm:t>
        <a:bodyPr/>
        <a:lstStyle/>
        <a:p>
          <a:endParaRPr lang="en-GB"/>
        </a:p>
      </dgm:t>
    </dgm:pt>
    <dgm:pt modelId="{263CCDD1-A63D-4CAB-A5EA-ECE930F3B948}" type="sibTrans" cxnId="{D86E0AB0-3732-4B63-BD85-FEFEAFFD3532}">
      <dgm:prSet/>
      <dgm:spPr/>
      <dgm:t>
        <a:bodyPr/>
        <a:lstStyle/>
        <a:p>
          <a:endParaRPr lang="en-GB"/>
        </a:p>
      </dgm:t>
    </dgm:pt>
    <dgm:pt modelId="{0DEB9786-96A1-4346-9896-C151B33C2096}">
      <dgm:prSet/>
      <dgm:spPr>
        <a:solidFill>
          <a:srgbClr val="883043"/>
        </a:solidFill>
        <a:ln>
          <a:noFill/>
        </a:ln>
      </dgm:spPr>
      <dgm:t>
        <a:bodyPr/>
        <a:lstStyle/>
        <a:p>
          <a:endParaRPr lang="en-US" dirty="0">
            <a:latin typeface="Rockwell" panose="02060603020205020403" pitchFamily="18" charset="0"/>
          </a:endParaRPr>
        </a:p>
      </dgm:t>
    </dgm:pt>
    <dgm:pt modelId="{4442AD41-F77B-409D-B88B-FA8222B7415F}" type="parTrans" cxnId="{D01AE2D2-992A-4F49-8189-CBE13309AC9D}">
      <dgm:prSet/>
      <dgm:spPr/>
      <dgm:t>
        <a:bodyPr/>
        <a:lstStyle/>
        <a:p>
          <a:endParaRPr lang="en-GB"/>
        </a:p>
      </dgm:t>
    </dgm:pt>
    <dgm:pt modelId="{D17AF0B1-BD69-40BF-B1D9-2C61B42D0931}" type="sibTrans" cxnId="{D01AE2D2-992A-4F49-8189-CBE13309AC9D}">
      <dgm:prSet/>
      <dgm:spPr/>
      <dgm:t>
        <a:bodyPr/>
        <a:lstStyle/>
        <a:p>
          <a:endParaRPr lang="en-GB"/>
        </a:p>
      </dgm:t>
    </dgm:pt>
    <dgm:pt modelId="{FCA090E6-87AD-4958-8474-661B38D0CB2C}">
      <dgm:prSet/>
      <dgm:spPr>
        <a:solidFill>
          <a:srgbClr val="47BDAE"/>
        </a:solidFill>
        <a:ln>
          <a:noFill/>
        </a:ln>
      </dgm:spPr>
      <dgm:t>
        <a:bodyPr/>
        <a:lstStyle/>
        <a:p>
          <a:endParaRPr lang="en-US" dirty="0">
            <a:latin typeface="Rockwell" panose="02060603020205020403" pitchFamily="18" charset="0"/>
          </a:endParaRPr>
        </a:p>
      </dgm:t>
    </dgm:pt>
    <dgm:pt modelId="{3F2420D1-118B-42E8-9972-4E9B19108FC7}" type="parTrans" cxnId="{F40884DF-D347-4E0B-9274-BCB8C1648AF8}">
      <dgm:prSet/>
      <dgm:spPr/>
      <dgm:t>
        <a:bodyPr/>
        <a:lstStyle/>
        <a:p>
          <a:endParaRPr lang="en-GB"/>
        </a:p>
      </dgm:t>
    </dgm:pt>
    <dgm:pt modelId="{BB08C627-6AA3-422F-A4CA-1FD415EF4664}" type="sibTrans" cxnId="{F40884DF-D347-4E0B-9274-BCB8C1648AF8}">
      <dgm:prSet/>
      <dgm:spPr/>
      <dgm:t>
        <a:bodyPr/>
        <a:lstStyle/>
        <a:p>
          <a:endParaRPr lang="en-GB"/>
        </a:p>
      </dgm:t>
    </dgm:pt>
    <dgm:pt modelId="{0CC2EFD8-5AE0-4A0B-856C-5C12690D605E}">
      <dgm:prSet/>
      <dgm:spPr>
        <a:solidFill>
          <a:srgbClr val="002060"/>
        </a:solidFill>
        <a:ln>
          <a:noFill/>
        </a:ln>
      </dgm:spPr>
      <dgm:t>
        <a:bodyPr/>
        <a:lstStyle/>
        <a:p>
          <a:endParaRPr lang="en-US" dirty="0">
            <a:latin typeface="Rockwell" panose="02060603020205020403" pitchFamily="18" charset="0"/>
          </a:endParaRPr>
        </a:p>
      </dgm:t>
    </dgm:pt>
    <dgm:pt modelId="{03EE3944-4CE4-43C9-B6DB-18F6503CC5E8}" type="parTrans" cxnId="{6F7FE0D2-C254-4E2B-A7A1-63DDEDCA8E6B}">
      <dgm:prSet/>
      <dgm:spPr/>
      <dgm:t>
        <a:bodyPr/>
        <a:lstStyle/>
        <a:p>
          <a:endParaRPr lang="en-GB"/>
        </a:p>
      </dgm:t>
    </dgm:pt>
    <dgm:pt modelId="{4A41DD07-0B3A-4FCC-A8D0-7BCDB0572CD1}" type="sibTrans" cxnId="{6F7FE0D2-C254-4E2B-A7A1-63DDEDCA8E6B}">
      <dgm:prSet/>
      <dgm:spPr/>
      <dgm:t>
        <a:bodyPr/>
        <a:lstStyle/>
        <a:p>
          <a:endParaRPr lang="en-GB"/>
        </a:p>
      </dgm:t>
    </dgm:pt>
    <dgm:pt modelId="{D729E1D6-63C7-4665-97C6-6D7037438573}">
      <dgm:prSet/>
      <dgm:spPr>
        <a:solidFill>
          <a:srgbClr val="92D050"/>
        </a:solidFill>
        <a:ln>
          <a:noFill/>
        </a:ln>
      </dgm:spPr>
      <dgm:t>
        <a:bodyPr/>
        <a:lstStyle/>
        <a:p>
          <a:endParaRPr lang="en-US" dirty="0">
            <a:latin typeface="Rockwell" panose="02060603020205020403" pitchFamily="18" charset="0"/>
          </a:endParaRPr>
        </a:p>
      </dgm:t>
    </dgm:pt>
    <dgm:pt modelId="{F1EBA03D-6B50-464A-BEA9-8026C6CEB20E}" type="parTrans" cxnId="{C8239587-4355-4BA7-A836-66C51B9A60FC}">
      <dgm:prSet/>
      <dgm:spPr/>
      <dgm:t>
        <a:bodyPr/>
        <a:lstStyle/>
        <a:p>
          <a:endParaRPr lang="en-GB"/>
        </a:p>
      </dgm:t>
    </dgm:pt>
    <dgm:pt modelId="{39396B81-0D1A-4210-988A-85A78E157C69}" type="sibTrans" cxnId="{C8239587-4355-4BA7-A836-66C51B9A60FC}">
      <dgm:prSet/>
      <dgm:spPr/>
      <dgm:t>
        <a:bodyPr/>
        <a:lstStyle/>
        <a:p>
          <a:endParaRPr lang="en-GB"/>
        </a:p>
      </dgm:t>
    </dgm:pt>
    <dgm:pt modelId="{F058412F-233C-42A2-98C6-FDA014872177}">
      <dgm:prSet/>
      <dgm:spPr>
        <a:solidFill>
          <a:srgbClr val="AE2573"/>
        </a:solidFill>
        <a:ln>
          <a:noFill/>
        </a:ln>
      </dgm:spPr>
      <dgm:t>
        <a:bodyPr/>
        <a:lstStyle/>
        <a:p>
          <a:endParaRPr lang="en-US" dirty="0">
            <a:latin typeface="Rockwell" panose="02060603020205020403" pitchFamily="18" charset="0"/>
          </a:endParaRPr>
        </a:p>
      </dgm:t>
    </dgm:pt>
    <dgm:pt modelId="{2FA04E99-B46E-4290-9067-45D7B682DC01}" type="parTrans" cxnId="{556CFFC7-E3F9-402B-A871-8598E33A77DF}">
      <dgm:prSet/>
      <dgm:spPr/>
      <dgm:t>
        <a:bodyPr/>
        <a:lstStyle/>
        <a:p>
          <a:endParaRPr lang="en-GB"/>
        </a:p>
      </dgm:t>
    </dgm:pt>
    <dgm:pt modelId="{21320599-C80B-459F-8DF2-9EAD68500256}" type="sibTrans" cxnId="{556CFFC7-E3F9-402B-A871-8598E33A77DF}">
      <dgm:prSet/>
      <dgm:spPr/>
      <dgm:t>
        <a:bodyPr/>
        <a:lstStyle/>
        <a:p>
          <a:endParaRPr lang="en-GB"/>
        </a:p>
      </dgm:t>
    </dgm:pt>
    <dgm:pt modelId="{5A333347-288F-459A-8638-13F10D6959A5}">
      <dgm:prSet/>
      <dgm:spPr>
        <a:solidFill>
          <a:srgbClr val="ED8B00"/>
        </a:solidFill>
        <a:ln w="76200">
          <a:noFill/>
        </a:ln>
      </dgm:spPr>
      <dgm:t>
        <a:bodyPr/>
        <a:lstStyle/>
        <a:p>
          <a:endParaRPr lang="en-US" dirty="0">
            <a:latin typeface="Rockwell" panose="02060603020205020403" pitchFamily="18" charset="0"/>
          </a:endParaRPr>
        </a:p>
      </dgm:t>
    </dgm:pt>
    <dgm:pt modelId="{5170E14F-7925-47D2-B99B-A84AE1968211}" type="parTrans" cxnId="{C7F34AB1-EA9D-42E1-91B8-EAF110175530}">
      <dgm:prSet/>
      <dgm:spPr/>
      <dgm:t>
        <a:bodyPr/>
        <a:lstStyle/>
        <a:p>
          <a:endParaRPr lang="en-GB"/>
        </a:p>
      </dgm:t>
    </dgm:pt>
    <dgm:pt modelId="{AC6CB3B6-5D92-4CCE-950F-11D94AEC5884}" type="sibTrans" cxnId="{C7F34AB1-EA9D-42E1-91B8-EAF110175530}">
      <dgm:prSet/>
      <dgm:spPr/>
      <dgm:t>
        <a:bodyPr/>
        <a:lstStyle/>
        <a:p>
          <a:endParaRPr lang="en-GB"/>
        </a:p>
      </dgm:t>
    </dgm:pt>
    <dgm:pt modelId="{3EA4EAC6-6B3B-464A-8A11-123D1C929661}">
      <dgm:prSet/>
      <dgm:spPr>
        <a:solidFill>
          <a:srgbClr val="7C2855"/>
        </a:solidFill>
        <a:ln>
          <a:noFill/>
        </a:ln>
      </dgm:spPr>
      <dgm:t>
        <a:bodyPr/>
        <a:lstStyle/>
        <a:p>
          <a:endParaRPr lang="en-US" dirty="0">
            <a:latin typeface="Rockwell" panose="02060603020205020403" pitchFamily="18" charset="0"/>
          </a:endParaRPr>
        </a:p>
      </dgm:t>
    </dgm:pt>
    <dgm:pt modelId="{563E2EBF-A17D-4898-9FD9-9F043623E0B7}" type="parTrans" cxnId="{751F3341-E302-4444-927E-B7728DCA3A03}">
      <dgm:prSet/>
      <dgm:spPr/>
      <dgm:t>
        <a:bodyPr/>
        <a:lstStyle/>
        <a:p>
          <a:endParaRPr lang="en-GB"/>
        </a:p>
      </dgm:t>
    </dgm:pt>
    <dgm:pt modelId="{EEDFB129-8EF7-4531-BC4E-9B4280445ADE}" type="sibTrans" cxnId="{751F3341-E302-4444-927E-B7728DCA3A03}">
      <dgm:prSet/>
      <dgm:spPr/>
      <dgm:t>
        <a:bodyPr/>
        <a:lstStyle/>
        <a:p>
          <a:endParaRPr lang="en-GB"/>
        </a:p>
      </dgm:t>
    </dgm:pt>
    <dgm:pt modelId="{C53A0AA9-576D-438B-9E32-A457FCC059C3}" type="pres">
      <dgm:prSet presAssocID="{98B0E3BF-4586-4AD7-BB13-4E4976AED060}" presName="Name0" presStyleCnt="0">
        <dgm:presLayoutVars>
          <dgm:dir/>
          <dgm:animLvl val="lvl"/>
          <dgm:resizeHandles val="exact"/>
        </dgm:presLayoutVars>
      </dgm:prSet>
      <dgm:spPr/>
    </dgm:pt>
    <dgm:pt modelId="{1D8EE38B-1C08-4CF6-8161-525255F72199}" type="pres">
      <dgm:prSet presAssocID="{67F7D9EA-BE6A-457D-87E0-23BE075FA6D8}" presName="parTxOnly" presStyleLbl="node1" presStyleIdx="0" presStyleCnt="10" custAng="5400000" custScaleY="154144">
        <dgm:presLayoutVars>
          <dgm:chMax val="0"/>
          <dgm:chPref val="0"/>
          <dgm:bulletEnabled val="1"/>
        </dgm:presLayoutVars>
      </dgm:prSet>
      <dgm:spPr>
        <a:prstGeom prst="triangle">
          <a:avLst/>
        </a:prstGeom>
      </dgm:spPr>
    </dgm:pt>
    <dgm:pt modelId="{64D2FC98-846D-483A-AC13-94CC3E5428E7}" type="pres">
      <dgm:prSet presAssocID="{F703E538-8C8B-42D3-9286-87119EBBF19D}" presName="parTxOnlySpace" presStyleCnt="0"/>
      <dgm:spPr/>
    </dgm:pt>
    <dgm:pt modelId="{86468A79-BE83-4CB5-9BEC-7415842D5C69}" type="pres">
      <dgm:prSet presAssocID="{819271AD-C8A1-4717-AEEF-688F727AD641}" presName="parTxOnly" presStyleLbl="node1" presStyleIdx="1" presStyleCnt="10" custAng="5400000" custScaleY="154144" custLinFactNeighborY="3975">
        <dgm:presLayoutVars>
          <dgm:chMax val="0"/>
          <dgm:chPref val="0"/>
          <dgm:bulletEnabled val="1"/>
        </dgm:presLayoutVars>
      </dgm:prSet>
      <dgm:spPr>
        <a:prstGeom prst="triangle">
          <a:avLst/>
        </a:prstGeom>
      </dgm:spPr>
    </dgm:pt>
    <dgm:pt modelId="{29DC62F7-B5D5-4FCA-9E30-9F70E3F0710E}" type="pres">
      <dgm:prSet presAssocID="{216BA1E3-378E-4C8B-B5D6-E12388FF2E8E}" presName="parTxOnlySpace" presStyleCnt="0"/>
      <dgm:spPr/>
    </dgm:pt>
    <dgm:pt modelId="{D4BB9F8F-20FF-4529-AEFC-1845BC6E0D76}" type="pres">
      <dgm:prSet presAssocID="{7D5778A7-3A81-418E-A575-C295ABCE4235}" presName="parTxOnly" presStyleLbl="node1" presStyleIdx="2" presStyleCnt="10" custAng="5400000" custScaleX="100536" custScaleY="155134" custLinFactNeighborY="2932">
        <dgm:presLayoutVars>
          <dgm:chMax val="0"/>
          <dgm:chPref val="0"/>
          <dgm:bulletEnabled val="1"/>
        </dgm:presLayoutVars>
      </dgm:prSet>
      <dgm:spPr>
        <a:prstGeom prst="triangle">
          <a:avLst/>
        </a:prstGeom>
      </dgm:spPr>
    </dgm:pt>
    <dgm:pt modelId="{02E5141D-EB87-448E-8AC2-8132FA0EA17A}" type="pres">
      <dgm:prSet presAssocID="{263CCDD1-A63D-4CAB-A5EA-ECE930F3B948}" presName="parTxOnlySpace" presStyleCnt="0"/>
      <dgm:spPr/>
    </dgm:pt>
    <dgm:pt modelId="{C661A27E-BB83-4440-93C9-89A55D261F17}" type="pres">
      <dgm:prSet presAssocID="{0DEB9786-96A1-4346-9896-C151B33C2096}" presName="parTxOnly" presStyleLbl="node1" presStyleIdx="3" presStyleCnt="10" custAng="5400000" custScaleY="154144">
        <dgm:presLayoutVars>
          <dgm:chMax val="0"/>
          <dgm:chPref val="0"/>
          <dgm:bulletEnabled val="1"/>
        </dgm:presLayoutVars>
      </dgm:prSet>
      <dgm:spPr>
        <a:prstGeom prst="triangle">
          <a:avLst/>
        </a:prstGeom>
      </dgm:spPr>
    </dgm:pt>
    <dgm:pt modelId="{63DE1BF4-5826-41FC-9680-67CBC1057B45}" type="pres">
      <dgm:prSet presAssocID="{D17AF0B1-BD69-40BF-B1D9-2C61B42D0931}" presName="parTxOnlySpace" presStyleCnt="0"/>
      <dgm:spPr/>
    </dgm:pt>
    <dgm:pt modelId="{F85E54A1-9C79-4434-A64C-54C3D9244CE1}" type="pres">
      <dgm:prSet presAssocID="{FCA090E6-87AD-4958-8474-661B38D0CB2C}" presName="parTxOnly" presStyleLbl="node1" presStyleIdx="4" presStyleCnt="10" custAng="5400000" custScaleY="154144" custLinFactNeighborX="0" custLinFactNeighborY="2932">
        <dgm:presLayoutVars>
          <dgm:chMax val="0"/>
          <dgm:chPref val="0"/>
          <dgm:bulletEnabled val="1"/>
        </dgm:presLayoutVars>
      </dgm:prSet>
      <dgm:spPr>
        <a:prstGeom prst="triangle">
          <a:avLst/>
        </a:prstGeom>
      </dgm:spPr>
    </dgm:pt>
    <dgm:pt modelId="{3887DE5A-66D5-45A8-8776-9E8836C6550E}" type="pres">
      <dgm:prSet presAssocID="{BB08C627-6AA3-422F-A4CA-1FD415EF4664}" presName="parTxOnlySpace" presStyleCnt="0"/>
      <dgm:spPr/>
    </dgm:pt>
    <dgm:pt modelId="{CA94A6A6-A9F2-4BF3-AB37-3B2507B8C3A1}" type="pres">
      <dgm:prSet presAssocID="{0CC2EFD8-5AE0-4A0B-856C-5C12690D605E}" presName="parTxOnly" presStyleLbl="node1" presStyleIdx="5" presStyleCnt="10" custAng="5400000" custScaleY="154144">
        <dgm:presLayoutVars>
          <dgm:chMax val="0"/>
          <dgm:chPref val="0"/>
          <dgm:bulletEnabled val="1"/>
        </dgm:presLayoutVars>
      </dgm:prSet>
      <dgm:spPr>
        <a:prstGeom prst="triangle">
          <a:avLst/>
        </a:prstGeom>
      </dgm:spPr>
    </dgm:pt>
    <dgm:pt modelId="{38A74F1A-73B8-4BEE-AB3E-4CA7B9750138}" type="pres">
      <dgm:prSet presAssocID="{4A41DD07-0B3A-4FCC-A8D0-7BCDB0572CD1}" presName="parTxOnlySpace" presStyleCnt="0"/>
      <dgm:spPr/>
    </dgm:pt>
    <dgm:pt modelId="{FD3FC979-94A2-46DC-9D00-9D9B08F56939}" type="pres">
      <dgm:prSet presAssocID="{D729E1D6-63C7-4665-97C6-6D7037438573}" presName="parTxOnly" presStyleLbl="node1" presStyleIdx="6" presStyleCnt="10" custAng="5400000" custScaleY="154144">
        <dgm:presLayoutVars>
          <dgm:chMax val="0"/>
          <dgm:chPref val="0"/>
          <dgm:bulletEnabled val="1"/>
        </dgm:presLayoutVars>
      </dgm:prSet>
      <dgm:spPr>
        <a:prstGeom prst="triangle">
          <a:avLst/>
        </a:prstGeom>
      </dgm:spPr>
    </dgm:pt>
    <dgm:pt modelId="{3874CB95-80B9-4A4B-813B-7F0118498C02}" type="pres">
      <dgm:prSet presAssocID="{39396B81-0D1A-4210-988A-85A78E157C69}" presName="parTxOnlySpace" presStyleCnt="0"/>
      <dgm:spPr/>
    </dgm:pt>
    <dgm:pt modelId="{6A2DAC64-A16B-4456-A5BE-57668295DA7C}" type="pres">
      <dgm:prSet presAssocID="{F058412F-233C-42A2-98C6-FDA014872177}" presName="parTxOnly" presStyleLbl="node1" presStyleIdx="7" presStyleCnt="10" custAng="5400000" custScaleY="154144">
        <dgm:presLayoutVars>
          <dgm:chMax val="0"/>
          <dgm:chPref val="0"/>
          <dgm:bulletEnabled val="1"/>
        </dgm:presLayoutVars>
      </dgm:prSet>
      <dgm:spPr>
        <a:prstGeom prst="triangle">
          <a:avLst/>
        </a:prstGeom>
      </dgm:spPr>
    </dgm:pt>
    <dgm:pt modelId="{BEB75210-C9F2-4DBA-9D41-CF7CC2E91FFB}" type="pres">
      <dgm:prSet presAssocID="{21320599-C80B-459F-8DF2-9EAD68500256}" presName="parTxOnlySpace" presStyleCnt="0"/>
      <dgm:spPr/>
    </dgm:pt>
    <dgm:pt modelId="{28FA45B9-D14E-4737-96D6-8500B12FA652}" type="pres">
      <dgm:prSet presAssocID="{5A333347-288F-459A-8638-13F10D6959A5}" presName="parTxOnly" presStyleLbl="node1" presStyleIdx="8" presStyleCnt="10" custAng="5400000" custScaleY="154144" custLinFactNeighborY="3975">
        <dgm:presLayoutVars>
          <dgm:chMax val="0"/>
          <dgm:chPref val="0"/>
          <dgm:bulletEnabled val="1"/>
        </dgm:presLayoutVars>
      </dgm:prSet>
      <dgm:spPr>
        <a:prstGeom prst="triangle">
          <a:avLst/>
        </a:prstGeom>
      </dgm:spPr>
    </dgm:pt>
    <dgm:pt modelId="{99CE7493-4CDA-4BD5-84FF-9D01AA3646F7}" type="pres">
      <dgm:prSet presAssocID="{AC6CB3B6-5D92-4CCE-950F-11D94AEC5884}" presName="parTxOnlySpace" presStyleCnt="0"/>
      <dgm:spPr/>
    </dgm:pt>
    <dgm:pt modelId="{41E33A9B-6FF9-45B9-BB39-B77401B95004}" type="pres">
      <dgm:prSet presAssocID="{3EA4EAC6-6B3B-464A-8A11-123D1C929661}" presName="parTxOnly" presStyleLbl="node1" presStyleIdx="9" presStyleCnt="10" custAng="5400000" custScaleX="100536" custScaleY="155134" custLinFactNeighborY="2932">
        <dgm:presLayoutVars>
          <dgm:chMax val="0"/>
          <dgm:chPref val="0"/>
          <dgm:bulletEnabled val="1"/>
        </dgm:presLayoutVars>
      </dgm:prSet>
      <dgm:spPr>
        <a:prstGeom prst="triangle">
          <a:avLst/>
        </a:prstGeom>
      </dgm:spPr>
    </dgm:pt>
  </dgm:ptLst>
  <dgm:cxnLst>
    <dgm:cxn modelId="{0D6AE414-886A-4234-B151-8652D674DB42}" type="presOf" srcId="{0DEB9786-96A1-4346-9896-C151B33C2096}" destId="{C661A27E-BB83-4440-93C9-89A55D261F17}" srcOrd="0" destOrd="0" presId="urn:microsoft.com/office/officeart/2005/8/layout/chevron1"/>
    <dgm:cxn modelId="{FA963825-A23E-4749-B089-6594F9CA0286}" type="presOf" srcId="{7D5778A7-3A81-418E-A575-C295ABCE4235}" destId="{D4BB9F8F-20FF-4529-AEFC-1845BC6E0D76}" srcOrd="0" destOrd="0" presId="urn:microsoft.com/office/officeart/2005/8/layout/chevron1"/>
    <dgm:cxn modelId="{D908E540-64DE-4838-9D04-CFD65E733996}" srcId="{98B0E3BF-4586-4AD7-BB13-4E4976AED060}" destId="{819271AD-C8A1-4717-AEEF-688F727AD641}" srcOrd="1" destOrd="0" parTransId="{5103FFED-22CA-4392-B7D3-D1235FFD6699}" sibTransId="{216BA1E3-378E-4C8B-B5D6-E12388FF2E8E}"/>
    <dgm:cxn modelId="{3AC5D55E-4B3D-4BFF-A32D-75798568B96B}" type="presOf" srcId="{F058412F-233C-42A2-98C6-FDA014872177}" destId="{6A2DAC64-A16B-4456-A5BE-57668295DA7C}" srcOrd="0" destOrd="0" presId="urn:microsoft.com/office/officeart/2005/8/layout/chevron1"/>
    <dgm:cxn modelId="{751F3341-E302-4444-927E-B7728DCA3A03}" srcId="{98B0E3BF-4586-4AD7-BB13-4E4976AED060}" destId="{3EA4EAC6-6B3B-464A-8A11-123D1C929661}" srcOrd="9" destOrd="0" parTransId="{563E2EBF-A17D-4898-9FD9-9F043623E0B7}" sibTransId="{EEDFB129-8EF7-4531-BC4E-9B4280445ADE}"/>
    <dgm:cxn modelId="{A09B4061-4B1D-4E13-B9B4-8FAC7CB0F21B}" type="presOf" srcId="{FCA090E6-87AD-4958-8474-661B38D0CB2C}" destId="{F85E54A1-9C79-4434-A64C-54C3D9244CE1}" srcOrd="0" destOrd="0" presId="urn:microsoft.com/office/officeart/2005/8/layout/chevron1"/>
    <dgm:cxn modelId="{BEDD8A45-6500-4B35-BDB7-0B52F91FFEC3}" type="presOf" srcId="{D729E1D6-63C7-4665-97C6-6D7037438573}" destId="{FD3FC979-94A2-46DC-9D00-9D9B08F56939}" srcOrd="0" destOrd="0" presId="urn:microsoft.com/office/officeart/2005/8/layout/chevron1"/>
    <dgm:cxn modelId="{EBF2BA6D-D9E8-47C3-84F8-A15D487EEB77}" srcId="{98B0E3BF-4586-4AD7-BB13-4E4976AED060}" destId="{67F7D9EA-BE6A-457D-87E0-23BE075FA6D8}" srcOrd="0" destOrd="0" parTransId="{CF5C6915-2993-4DD2-A0DB-CC5CD7DF5C8A}" sibTransId="{F703E538-8C8B-42D3-9286-87119EBBF19D}"/>
    <dgm:cxn modelId="{113F3773-2986-4297-9A0F-EBE31BEEFD6E}" type="presOf" srcId="{5A333347-288F-459A-8638-13F10D6959A5}" destId="{28FA45B9-D14E-4737-96D6-8500B12FA652}" srcOrd="0" destOrd="0" presId="urn:microsoft.com/office/officeart/2005/8/layout/chevron1"/>
    <dgm:cxn modelId="{C8239587-4355-4BA7-A836-66C51B9A60FC}" srcId="{98B0E3BF-4586-4AD7-BB13-4E4976AED060}" destId="{D729E1D6-63C7-4665-97C6-6D7037438573}" srcOrd="6" destOrd="0" parTransId="{F1EBA03D-6B50-464A-BEA9-8026C6CEB20E}" sibTransId="{39396B81-0D1A-4210-988A-85A78E157C69}"/>
    <dgm:cxn modelId="{D86E0AB0-3732-4B63-BD85-FEFEAFFD3532}" srcId="{98B0E3BF-4586-4AD7-BB13-4E4976AED060}" destId="{7D5778A7-3A81-418E-A575-C295ABCE4235}" srcOrd="2" destOrd="0" parTransId="{403083B0-97CA-4B68-9E6F-35F2817DC78D}" sibTransId="{263CCDD1-A63D-4CAB-A5EA-ECE930F3B948}"/>
    <dgm:cxn modelId="{B900FDB0-5499-40FA-8371-9384A948CAA6}" type="presOf" srcId="{819271AD-C8A1-4717-AEEF-688F727AD641}" destId="{86468A79-BE83-4CB5-9BEC-7415842D5C69}" srcOrd="0" destOrd="0" presId="urn:microsoft.com/office/officeart/2005/8/layout/chevron1"/>
    <dgm:cxn modelId="{C7F34AB1-EA9D-42E1-91B8-EAF110175530}" srcId="{98B0E3BF-4586-4AD7-BB13-4E4976AED060}" destId="{5A333347-288F-459A-8638-13F10D6959A5}" srcOrd="8" destOrd="0" parTransId="{5170E14F-7925-47D2-B99B-A84AE1968211}" sibTransId="{AC6CB3B6-5D92-4CCE-950F-11D94AEC5884}"/>
    <dgm:cxn modelId="{88E2E4B9-CD08-4FDE-B2D4-AC80A5E4CFED}" type="presOf" srcId="{3EA4EAC6-6B3B-464A-8A11-123D1C929661}" destId="{41E33A9B-6FF9-45B9-BB39-B77401B95004}" srcOrd="0" destOrd="0" presId="urn:microsoft.com/office/officeart/2005/8/layout/chevron1"/>
    <dgm:cxn modelId="{556CFFC7-E3F9-402B-A871-8598E33A77DF}" srcId="{98B0E3BF-4586-4AD7-BB13-4E4976AED060}" destId="{F058412F-233C-42A2-98C6-FDA014872177}" srcOrd="7" destOrd="0" parTransId="{2FA04E99-B46E-4290-9067-45D7B682DC01}" sibTransId="{21320599-C80B-459F-8DF2-9EAD68500256}"/>
    <dgm:cxn modelId="{001B02CA-B503-4977-A475-075605B3248D}" type="presOf" srcId="{67F7D9EA-BE6A-457D-87E0-23BE075FA6D8}" destId="{1D8EE38B-1C08-4CF6-8161-525255F72199}" srcOrd="0" destOrd="0" presId="urn:microsoft.com/office/officeart/2005/8/layout/chevron1"/>
    <dgm:cxn modelId="{1D315DCB-3FE4-4D2E-9058-7E9FA4C061DB}" type="presOf" srcId="{98B0E3BF-4586-4AD7-BB13-4E4976AED060}" destId="{C53A0AA9-576D-438B-9E32-A457FCC059C3}" srcOrd="0" destOrd="0" presId="urn:microsoft.com/office/officeart/2005/8/layout/chevron1"/>
    <dgm:cxn modelId="{6F7FE0D2-C254-4E2B-A7A1-63DDEDCA8E6B}" srcId="{98B0E3BF-4586-4AD7-BB13-4E4976AED060}" destId="{0CC2EFD8-5AE0-4A0B-856C-5C12690D605E}" srcOrd="5" destOrd="0" parTransId="{03EE3944-4CE4-43C9-B6DB-18F6503CC5E8}" sibTransId="{4A41DD07-0B3A-4FCC-A8D0-7BCDB0572CD1}"/>
    <dgm:cxn modelId="{D01AE2D2-992A-4F49-8189-CBE13309AC9D}" srcId="{98B0E3BF-4586-4AD7-BB13-4E4976AED060}" destId="{0DEB9786-96A1-4346-9896-C151B33C2096}" srcOrd="3" destOrd="0" parTransId="{4442AD41-F77B-409D-B88B-FA8222B7415F}" sibTransId="{D17AF0B1-BD69-40BF-B1D9-2C61B42D0931}"/>
    <dgm:cxn modelId="{F40884DF-D347-4E0B-9274-BCB8C1648AF8}" srcId="{98B0E3BF-4586-4AD7-BB13-4E4976AED060}" destId="{FCA090E6-87AD-4958-8474-661B38D0CB2C}" srcOrd="4" destOrd="0" parTransId="{3F2420D1-118B-42E8-9972-4E9B19108FC7}" sibTransId="{BB08C627-6AA3-422F-A4CA-1FD415EF4664}"/>
    <dgm:cxn modelId="{B3E2D7FD-5B5B-4019-B5B6-AE5F98B82224}" type="presOf" srcId="{0CC2EFD8-5AE0-4A0B-856C-5C12690D605E}" destId="{CA94A6A6-A9F2-4BF3-AB37-3B2507B8C3A1}" srcOrd="0" destOrd="0" presId="urn:microsoft.com/office/officeart/2005/8/layout/chevron1"/>
    <dgm:cxn modelId="{14827796-FAAB-4381-9EF8-844D02977C51}" type="presParOf" srcId="{C53A0AA9-576D-438B-9E32-A457FCC059C3}" destId="{1D8EE38B-1C08-4CF6-8161-525255F72199}" srcOrd="0" destOrd="0" presId="urn:microsoft.com/office/officeart/2005/8/layout/chevron1"/>
    <dgm:cxn modelId="{D13630B2-F9A7-43C6-B946-7B0D8D5DDE22}" type="presParOf" srcId="{C53A0AA9-576D-438B-9E32-A457FCC059C3}" destId="{64D2FC98-846D-483A-AC13-94CC3E5428E7}" srcOrd="1" destOrd="0" presId="urn:microsoft.com/office/officeart/2005/8/layout/chevron1"/>
    <dgm:cxn modelId="{620B8313-DD81-47D9-AC15-44C91C784F36}" type="presParOf" srcId="{C53A0AA9-576D-438B-9E32-A457FCC059C3}" destId="{86468A79-BE83-4CB5-9BEC-7415842D5C69}" srcOrd="2" destOrd="0" presId="urn:microsoft.com/office/officeart/2005/8/layout/chevron1"/>
    <dgm:cxn modelId="{07E79A01-CD50-484A-9DE1-5D80020CF662}" type="presParOf" srcId="{C53A0AA9-576D-438B-9E32-A457FCC059C3}" destId="{29DC62F7-B5D5-4FCA-9E30-9F70E3F0710E}" srcOrd="3" destOrd="0" presId="urn:microsoft.com/office/officeart/2005/8/layout/chevron1"/>
    <dgm:cxn modelId="{9CB5F5D9-83D8-4B6C-925A-D4F51C767F46}" type="presParOf" srcId="{C53A0AA9-576D-438B-9E32-A457FCC059C3}" destId="{D4BB9F8F-20FF-4529-AEFC-1845BC6E0D76}" srcOrd="4" destOrd="0" presId="urn:microsoft.com/office/officeart/2005/8/layout/chevron1"/>
    <dgm:cxn modelId="{0E0FD88B-E0D7-4944-B3D2-92B3DE546FC5}" type="presParOf" srcId="{C53A0AA9-576D-438B-9E32-A457FCC059C3}" destId="{02E5141D-EB87-448E-8AC2-8132FA0EA17A}" srcOrd="5" destOrd="0" presId="urn:microsoft.com/office/officeart/2005/8/layout/chevron1"/>
    <dgm:cxn modelId="{55B83D35-DEDC-4721-8191-4DA1A40D4038}" type="presParOf" srcId="{C53A0AA9-576D-438B-9E32-A457FCC059C3}" destId="{C661A27E-BB83-4440-93C9-89A55D261F17}" srcOrd="6" destOrd="0" presId="urn:microsoft.com/office/officeart/2005/8/layout/chevron1"/>
    <dgm:cxn modelId="{2BC72526-9836-456B-9FA1-319E57A4A0DD}" type="presParOf" srcId="{C53A0AA9-576D-438B-9E32-A457FCC059C3}" destId="{63DE1BF4-5826-41FC-9680-67CBC1057B45}" srcOrd="7" destOrd="0" presId="urn:microsoft.com/office/officeart/2005/8/layout/chevron1"/>
    <dgm:cxn modelId="{8CCDA126-5AE7-4CB2-9585-4A77C8D15154}" type="presParOf" srcId="{C53A0AA9-576D-438B-9E32-A457FCC059C3}" destId="{F85E54A1-9C79-4434-A64C-54C3D9244CE1}" srcOrd="8" destOrd="0" presId="urn:microsoft.com/office/officeart/2005/8/layout/chevron1"/>
    <dgm:cxn modelId="{141F165D-5283-4459-9FCC-36FAA9BA0F34}" type="presParOf" srcId="{C53A0AA9-576D-438B-9E32-A457FCC059C3}" destId="{3887DE5A-66D5-45A8-8776-9E8836C6550E}" srcOrd="9" destOrd="0" presId="urn:microsoft.com/office/officeart/2005/8/layout/chevron1"/>
    <dgm:cxn modelId="{3FA69C91-06DE-47F8-B132-C052F3964272}" type="presParOf" srcId="{C53A0AA9-576D-438B-9E32-A457FCC059C3}" destId="{CA94A6A6-A9F2-4BF3-AB37-3B2507B8C3A1}" srcOrd="10" destOrd="0" presId="urn:microsoft.com/office/officeart/2005/8/layout/chevron1"/>
    <dgm:cxn modelId="{AFF623E8-5C11-4B41-8FD9-DAE35E2E08BA}" type="presParOf" srcId="{C53A0AA9-576D-438B-9E32-A457FCC059C3}" destId="{38A74F1A-73B8-4BEE-AB3E-4CA7B9750138}" srcOrd="11" destOrd="0" presId="urn:microsoft.com/office/officeart/2005/8/layout/chevron1"/>
    <dgm:cxn modelId="{64C87121-D014-478B-A87D-967414F8E7BB}" type="presParOf" srcId="{C53A0AA9-576D-438B-9E32-A457FCC059C3}" destId="{FD3FC979-94A2-46DC-9D00-9D9B08F56939}" srcOrd="12" destOrd="0" presId="urn:microsoft.com/office/officeart/2005/8/layout/chevron1"/>
    <dgm:cxn modelId="{2DBDA92D-365D-4C1C-87F2-A317FE78BCC6}" type="presParOf" srcId="{C53A0AA9-576D-438B-9E32-A457FCC059C3}" destId="{3874CB95-80B9-4A4B-813B-7F0118498C02}" srcOrd="13" destOrd="0" presId="urn:microsoft.com/office/officeart/2005/8/layout/chevron1"/>
    <dgm:cxn modelId="{99676E7E-DA23-4AF6-A92F-C42586862A55}" type="presParOf" srcId="{C53A0AA9-576D-438B-9E32-A457FCC059C3}" destId="{6A2DAC64-A16B-4456-A5BE-57668295DA7C}" srcOrd="14" destOrd="0" presId="urn:microsoft.com/office/officeart/2005/8/layout/chevron1"/>
    <dgm:cxn modelId="{972EAAEF-02F4-434C-98C3-2DAD633A24E5}" type="presParOf" srcId="{C53A0AA9-576D-438B-9E32-A457FCC059C3}" destId="{BEB75210-C9F2-4DBA-9D41-CF7CC2E91FFB}" srcOrd="15" destOrd="0" presId="urn:microsoft.com/office/officeart/2005/8/layout/chevron1"/>
    <dgm:cxn modelId="{0AF8F17F-8B1D-4337-811A-C80EEB297771}" type="presParOf" srcId="{C53A0AA9-576D-438B-9E32-A457FCC059C3}" destId="{28FA45B9-D14E-4737-96D6-8500B12FA652}" srcOrd="16" destOrd="0" presId="urn:microsoft.com/office/officeart/2005/8/layout/chevron1"/>
    <dgm:cxn modelId="{B618086B-7E5A-4903-BE83-80242BCCBC45}" type="presParOf" srcId="{C53A0AA9-576D-438B-9E32-A457FCC059C3}" destId="{99CE7493-4CDA-4BD5-84FF-9D01AA3646F7}" srcOrd="17" destOrd="0" presId="urn:microsoft.com/office/officeart/2005/8/layout/chevron1"/>
    <dgm:cxn modelId="{1B1765BC-9853-48E3-9D12-A80643DA72B3}" type="presParOf" srcId="{C53A0AA9-576D-438B-9E32-A457FCC059C3}" destId="{41E33A9B-6FF9-45B9-BB39-B77401B95004}" srcOrd="1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8B0E3BF-4586-4AD7-BB13-4E4976AED060}"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GB"/>
        </a:p>
      </dgm:t>
    </dgm:pt>
    <dgm:pt modelId="{67F7D9EA-BE6A-457D-87E0-23BE075FA6D8}">
      <dgm:prSet/>
      <dgm:spPr>
        <a:solidFill>
          <a:srgbClr val="604A7B"/>
        </a:solidFill>
        <a:ln>
          <a:noFill/>
        </a:ln>
      </dgm:spPr>
      <dgm:t>
        <a:bodyPr/>
        <a:lstStyle/>
        <a:p>
          <a:endParaRPr lang="en-US" dirty="0">
            <a:latin typeface="Rockwell" panose="02060603020205020403" pitchFamily="18" charset="0"/>
          </a:endParaRPr>
        </a:p>
      </dgm:t>
    </dgm:pt>
    <dgm:pt modelId="{CF5C6915-2993-4DD2-A0DB-CC5CD7DF5C8A}" type="parTrans" cxnId="{EBF2BA6D-D9E8-47C3-84F8-A15D487EEB77}">
      <dgm:prSet/>
      <dgm:spPr/>
      <dgm:t>
        <a:bodyPr/>
        <a:lstStyle/>
        <a:p>
          <a:endParaRPr lang="en-GB"/>
        </a:p>
      </dgm:t>
    </dgm:pt>
    <dgm:pt modelId="{F703E538-8C8B-42D3-9286-87119EBBF19D}" type="sibTrans" cxnId="{EBF2BA6D-D9E8-47C3-84F8-A15D487EEB77}">
      <dgm:prSet/>
      <dgm:spPr/>
      <dgm:t>
        <a:bodyPr/>
        <a:lstStyle/>
        <a:p>
          <a:endParaRPr lang="en-GB"/>
        </a:p>
      </dgm:t>
    </dgm:pt>
    <dgm:pt modelId="{819271AD-C8A1-4717-AEEF-688F727AD641}">
      <dgm:prSet/>
      <dgm:spPr>
        <a:solidFill>
          <a:srgbClr val="55566F"/>
        </a:solidFill>
        <a:ln w="76200">
          <a:noFill/>
        </a:ln>
      </dgm:spPr>
      <dgm:t>
        <a:bodyPr/>
        <a:lstStyle/>
        <a:p>
          <a:endParaRPr lang="en-US" dirty="0">
            <a:latin typeface="Rockwell" panose="02060603020205020403" pitchFamily="18" charset="0"/>
          </a:endParaRPr>
        </a:p>
      </dgm:t>
    </dgm:pt>
    <dgm:pt modelId="{5103FFED-22CA-4392-B7D3-D1235FFD6699}" type="parTrans" cxnId="{D908E540-64DE-4838-9D04-CFD65E733996}">
      <dgm:prSet/>
      <dgm:spPr/>
      <dgm:t>
        <a:bodyPr/>
        <a:lstStyle/>
        <a:p>
          <a:endParaRPr lang="en-GB"/>
        </a:p>
      </dgm:t>
    </dgm:pt>
    <dgm:pt modelId="{216BA1E3-378E-4C8B-B5D6-E12388FF2E8E}" type="sibTrans" cxnId="{D908E540-64DE-4838-9D04-CFD65E733996}">
      <dgm:prSet/>
      <dgm:spPr/>
      <dgm:t>
        <a:bodyPr/>
        <a:lstStyle/>
        <a:p>
          <a:endParaRPr lang="en-GB"/>
        </a:p>
      </dgm:t>
    </dgm:pt>
    <dgm:pt modelId="{7D5778A7-3A81-418E-A575-C295ABCE4235}">
      <dgm:prSet/>
      <dgm:spPr>
        <a:solidFill>
          <a:srgbClr val="D6A418"/>
        </a:solidFill>
        <a:ln>
          <a:noFill/>
        </a:ln>
      </dgm:spPr>
      <dgm:t>
        <a:bodyPr/>
        <a:lstStyle/>
        <a:p>
          <a:endParaRPr lang="en-US" dirty="0">
            <a:latin typeface="Rockwell" panose="02060603020205020403" pitchFamily="18" charset="0"/>
          </a:endParaRPr>
        </a:p>
      </dgm:t>
    </dgm:pt>
    <dgm:pt modelId="{403083B0-97CA-4B68-9E6F-35F2817DC78D}" type="parTrans" cxnId="{D86E0AB0-3732-4B63-BD85-FEFEAFFD3532}">
      <dgm:prSet/>
      <dgm:spPr/>
      <dgm:t>
        <a:bodyPr/>
        <a:lstStyle/>
        <a:p>
          <a:endParaRPr lang="en-GB"/>
        </a:p>
      </dgm:t>
    </dgm:pt>
    <dgm:pt modelId="{263CCDD1-A63D-4CAB-A5EA-ECE930F3B948}" type="sibTrans" cxnId="{D86E0AB0-3732-4B63-BD85-FEFEAFFD3532}">
      <dgm:prSet/>
      <dgm:spPr/>
      <dgm:t>
        <a:bodyPr/>
        <a:lstStyle/>
        <a:p>
          <a:endParaRPr lang="en-GB"/>
        </a:p>
      </dgm:t>
    </dgm:pt>
    <dgm:pt modelId="{0DEB9786-96A1-4346-9896-C151B33C2096}">
      <dgm:prSet/>
      <dgm:spPr>
        <a:solidFill>
          <a:srgbClr val="883043"/>
        </a:solidFill>
        <a:ln>
          <a:noFill/>
        </a:ln>
      </dgm:spPr>
      <dgm:t>
        <a:bodyPr/>
        <a:lstStyle/>
        <a:p>
          <a:endParaRPr lang="en-US" dirty="0">
            <a:latin typeface="Rockwell" panose="02060603020205020403" pitchFamily="18" charset="0"/>
          </a:endParaRPr>
        </a:p>
      </dgm:t>
    </dgm:pt>
    <dgm:pt modelId="{4442AD41-F77B-409D-B88B-FA8222B7415F}" type="parTrans" cxnId="{D01AE2D2-992A-4F49-8189-CBE13309AC9D}">
      <dgm:prSet/>
      <dgm:spPr/>
      <dgm:t>
        <a:bodyPr/>
        <a:lstStyle/>
        <a:p>
          <a:endParaRPr lang="en-GB"/>
        </a:p>
      </dgm:t>
    </dgm:pt>
    <dgm:pt modelId="{D17AF0B1-BD69-40BF-B1D9-2C61B42D0931}" type="sibTrans" cxnId="{D01AE2D2-992A-4F49-8189-CBE13309AC9D}">
      <dgm:prSet/>
      <dgm:spPr/>
      <dgm:t>
        <a:bodyPr/>
        <a:lstStyle/>
        <a:p>
          <a:endParaRPr lang="en-GB"/>
        </a:p>
      </dgm:t>
    </dgm:pt>
    <dgm:pt modelId="{FCA090E6-87AD-4958-8474-661B38D0CB2C}">
      <dgm:prSet/>
      <dgm:spPr>
        <a:solidFill>
          <a:srgbClr val="47BDAE"/>
        </a:solidFill>
        <a:ln>
          <a:noFill/>
        </a:ln>
      </dgm:spPr>
      <dgm:t>
        <a:bodyPr/>
        <a:lstStyle/>
        <a:p>
          <a:endParaRPr lang="en-US" dirty="0">
            <a:latin typeface="Rockwell" panose="02060603020205020403" pitchFamily="18" charset="0"/>
          </a:endParaRPr>
        </a:p>
      </dgm:t>
    </dgm:pt>
    <dgm:pt modelId="{3F2420D1-118B-42E8-9972-4E9B19108FC7}" type="parTrans" cxnId="{F40884DF-D347-4E0B-9274-BCB8C1648AF8}">
      <dgm:prSet/>
      <dgm:spPr/>
      <dgm:t>
        <a:bodyPr/>
        <a:lstStyle/>
        <a:p>
          <a:endParaRPr lang="en-GB"/>
        </a:p>
      </dgm:t>
    </dgm:pt>
    <dgm:pt modelId="{BB08C627-6AA3-422F-A4CA-1FD415EF4664}" type="sibTrans" cxnId="{F40884DF-D347-4E0B-9274-BCB8C1648AF8}">
      <dgm:prSet/>
      <dgm:spPr/>
      <dgm:t>
        <a:bodyPr/>
        <a:lstStyle/>
        <a:p>
          <a:endParaRPr lang="en-GB"/>
        </a:p>
      </dgm:t>
    </dgm:pt>
    <dgm:pt modelId="{0CC2EFD8-5AE0-4A0B-856C-5C12690D605E}">
      <dgm:prSet/>
      <dgm:spPr>
        <a:solidFill>
          <a:srgbClr val="002060"/>
        </a:solidFill>
        <a:ln>
          <a:noFill/>
        </a:ln>
      </dgm:spPr>
      <dgm:t>
        <a:bodyPr/>
        <a:lstStyle/>
        <a:p>
          <a:endParaRPr lang="en-US" dirty="0">
            <a:latin typeface="Rockwell" panose="02060603020205020403" pitchFamily="18" charset="0"/>
          </a:endParaRPr>
        </a:p>
      </dgm:t>
    </dgm:pt>
    <dgm:pt modelId="{03EE3944-4CE4-43C9-B6DB-18F6503CC5E8}" type="parTrans" cxnId="{6F7FE0D2-C254-4E2B-A7A1-63DDEDCA8E6B}">
      <dgm:prSet/>
      <dgm:spPr/>
      <dgm:t>
        <a:bodyPr/>
        <a:lstStyle/>
        <a:p>
          <a:endParaRPr lang="en-GB"/>
        </a:p>
      </dgm:t>
    </dgm:pt>
    <dgm:pt modelId="{4A41DD07-0B3A-4FCC-A8D0-7BCDB0572CD1}" type="sibTrans" cxnId="{6F7FE0D2-C254-4E2B-A7A1-63DDEDCA8E6B}">
      <dgm:prSet/>
      <dgm:spPr/>
      <dgm:t>
        <a:bodyPr/>
        <a:lstStyle/>
        <a:p>
          <a:endParaRPr lang="en-GB"/>
        </a:p>
      </dgm:t>
    </dgm:pt>
    <dgm:pt modelId="{D729E1D6-63C7-4665-97C6-6D7037438573}">
      <dgm:prSet/>
      <dgm:spPr>
        <a:solidFill>
          <a:srgbClr val="92D050"/>
        </a:solidFill>
        <a:ln>
          <a:noFill/>
        </a:ln>
      </dgm:spPr>
      <dgm:t>
        <a:bodyPr/>
        <a:lstStyle/>
        <a:p>
          <a:endParaRPr lang="en-US" dirty="0">
            <a:latin typeface="Rockwell" panose="02060603020205020403" pitchFamily="18" charset="0"/>
          </a:endParaRPr>
        </a:p>
      </dgm:t>
    </dgm:pt>
    <dgm:pt modelId="{F1EBA03D-6B50-464A-BEA9-8026C6CEB20E}" type="parTrans" cxnId="{C8239587-4355-4BA7-A836-66C51B9A60FC}">
      <dgm:prSet/>
      <dgm:spPr/>
      <dgm:t>
        <a:bodyPr/>
        <a:lstStyle/>
        <a:p>
          <a:endParaRPr lang="en-GB"/>
        </a:p>
      </dgm:t>
    </dgm:pt>
    <dgm:pt modelId="{39396B81-0D1A-4210-988A-85A78E157C69}" type="sibTrans" cxnId="{C8239587-4355-4BA7-A836-66C51B9A60FC}">
      <dgm:prSet/>
      <dgm:spPr/>
      <dgm:t>
        <a:bodyPr/>
        <a:lstStyle/>
        <a:p>
          <a:endParaRPr lang="en-GB"/>
        </a:p>
      </dgm:t>
    </dgm:pt>
    <dgm:pt modelId="{5A333347-288F-459A-8638-13F10D6959A5}">
      <dgm:prSet/>
      <dgm:spPr>
        <a:solidFill>
          <a:srgbClr val="ED8B00"/>
        </a:solidFill>
        <a:ln w="76200">
          <a:noFill/>
        </a:ln>
      </dgm:spPr>
      <dgm:t>
        <a:bodyPr/>
        <a:lstStyle/>
        <a:p>
          <a:endParaRPr lang="en-US" dirty="0">
            <a:latin typeface="Rockwell" panose="02060603020205020403" pitchFamily="18" charset="0"/>
          </a:endParaRPr>
        </a:p>
      </dgm:t>
    </dgm:pt>
    <dgm:pt modelId="{5170E14F-7925-47D2-B99B-A84AE1968211}" type="parTrans" cxnId="{C7F34AB1-EA9D-42E1-91B8-EAF110175530}">
      <dgm:prSet/>
      <dgm:spPr/>
      <dgm:t>
        <a:bodyPr/>
        <a:lstStyle/>
        <a:p>
          <a:endParaRPr lang="en-GB"/>
        </a:p>
      </dgm:t>
    </dgm:pt>
    <dgm:pt modelId="{AC6CB3B6-5D92-4CCE-950F-11D94AEC5884}" type="sibTrans" cxnId="{C7F34AB1-EA9D-42E1-91B8-EAF110175530}">
      <dgm:prSet/>
      <dgm:spPr/>
      <dgm:t>
        <a:bodyPr/>
        <a:lstStyle/>
        <a:p>
          <a:endParaRPr lang="en-GB"/>
        </a:p>
      </dgm:t>
    </dgm:pt>
    <dgm:pt modelId="{3EA4EAC6-6B3B-464A-8A11-123D1C929661}">
      <dgm:prSet/>
      <dgm:spPr>
        <a:solidFill>
          <a:srgbClr val="7C2855"/>
        </a:solidFill>
        <a:ln>
          <a:noFill/>
        </a:ln>
      </dgm:spPr>
      <dgm:t>
        <a:bodyPr/>
        <a:lstStyle/>
        <a:p>
          <a:endParaRPr lang="en-US" dirty="0">
            <a:latin typeface="Rockwell" panose="02060603020205020403" pitchFamily="18" charset="0"/>
          </a:endParaRPr>
        </a:p>
      </dgm:t>
    </dgm:pt>
    <dgm:pt modelId="{563E2EBF-A17D-4898-9FD9-9F043623E0B7}" type="parTrans" cxnId="{751F3341-E302-4444-927E-B7728DCA3A03}">
      <dgm:prSet/>
      <dgm:spPr/>
      <dgm:t>
        <a:bodyPr/>
        <a:lstStyle/>
        <a:p>
          <a:endParaRPr lang="en-GB"/>
        </a:p>
      </dgm:t>
    </dgm:pt>
    <dgm:pt modelId="{EEDFB129-8EF7-4531-BC4E-9B4280445ADE}" type="sibTrans" cxnId="{751F3341-E302-4444-927E-B7728DCA3A03}">
      <dgm:prSet/>
      <dgm:spPr/>
      <dgm:t>
        <a:bodyPr/>
        <a:lstStyle/>
        <a:p>
          <a:endParaRPr lang="en-GB"/>
        </a:p>
      </dgm:t>
    </dgm:pt>
    <dgm:pt modelId="{C53A0AA9-576D-438B-9E32-A457FCC059C3}" type="pres">
      <dgm:prSet presAssocID="{98B0E3BF-4586-4AD7-BB13-4E4976AED060}" presName="Name0" presStyleCnt="0">
        <dgm:presLayoutVars>
          <dgm:dir/>
          <dgm:animLvl val="lvl"/>
          <dgm:resizeHandles val="exact"/>
        </dgm:presLayoutVars>
      </dgm:prSet>
      <dgm:spPr/>
    </dgm:pt>
    <dgm:pt modelId="{1D8EE38B-1C08-4CF6-8161-525255F72199}" type="pres">
      <dgm:prSet presAssocID="{67F7D9EA-BE6A-457D-87E0-23BE075FA6D8}" presName="parTxOnly" presStyleLbl="node1" presStyleIdx="0" presStyleCnt="9" custAng="5400000" custScaleY="154144">
        <dgm:presLayoutVars>
          <dgm:chMax val="0"/>
          <dgm:chPref val="0"/>
          <dgm:bulletEnabled val="1"/>
        </dgm:presLayoutVars>
      </dgm:prSet>
      <dgm:spPr>
        <a:prstGeom prst="triangle">
          <a:avLst/>
        </a:prstGeom>
      </dgm:spPr>
    </dgm:pt>
    <dgm:pt modelId="{64D2FC98-846D-483A-AC13-94CC3E5428E7}" type="pres">
      <dgm:prSet presAssocID="{F703E538-8C8B-42D3-9286-87119EBBF19D}" presName="parTxOnlySpace" presStyleCnt="0"/>
      <dgm:spPr/>
    </dgm:pt>
    <dgm:pt modelId="{86468A79-BE83-4CB5-9BEC-7415842D5C69}" type="pres">
      <dgm:prSet presAssocID="{819271AD-C8A1-4717-AEEF-688F727AD641}" presName="parTxOnly" presStyleLbl="node1" presStyleIdx="1" presStyleCnt="9" custAng="5400000" custScaleY="154144" custLinFactNeighborY="3975">
        <dgm:presLayoutVars>
          <dgm:chMax val="0"/>
          <dgm:chPref val="0"/>
          <dgm:bulletEnabled val="1"/>
        </dgm:presLayoutVars>
      </dgm:prSet>
      <dgm:spPr>
        <a:prstGeom prst="triangle">
          <a:avLst/>
        </a:prstGeom>
      </dgm:spPr>
    </dgm:pt>
    <dgm:pt modelId="{29DC62F7-B5D5-4FCA-9E30-9F70E3F0710E}" type="pres">
      <dgm:prSet presAssocID="{216BA1E3-378E-4C8B-B5D6-E12388FF2E8E}" presName="parTxOnlySpace" presStyleCnt="0"/>
      <dgm:spPr/>
    </dgm:pt>
    <dgm:pt modelId="{D4BB9F8F-20FF-4529-AEFC-1845BC6E0D76}" type="pres">
      <dgm:prSet presAssocID="{7D5778A7-3A81-418E-A575-C295ABCE4235}" presName="parTxOnly" presStyleLbl="node1" presStyleIdx="2" presStyleCnt="9" custAng="5400000" custScaleX="100536" custScaleY="155134" custLinFactNeighborY="2932">
        <dgm:presLayoutVars>
          <dgm:chMax val="0"/>
          <dgm:chPref val="0"/>
          <dgm:bulletEnabled val="1"/>
        </dgm:presLayoutVars>
      </dgm:prSet>
      <dgm:spPr>
        <a:prstGeom prst="triangle">
          <a:avLst/>
        </a:prstGeom>
      </dgm:spPr>
    </dgm:pt>
    <dgm:pt modelId="{02E5141D-EB87-448E-8AC2-8132FA0EA17A}" type="pres">
      <dgm:prSet presAssocID="{263CCDD1-A63D-4CAB-A5EA-ECE930F3B948}" presName="parTxOnlySpace" presStyleCnt="0"/>
      <dgm:spPr/>
    </dgm:pt>
    <dgm:pt modelId="{C661A27E-BB83-4440-93C9-89A55D261F17}" type="pres">
      <dgm:prSet presAssocID="{0DEB9786-96A1-4346-9896-C151B33C2096}" presName="parTxOnly" presStyleLbl="node1" presStyleIdx="3" presStyleCnt="9" custAng="5400000" custScaleY="154144">
        <dgm:presLayoutVars>
          <dgm:chMax val="0"/>
          <dgm:chPref val="0"/>
          <dgm:bulletEnabled val="1"/>
        </dgm:presLayoutVars>
      </dgm:prSet>
      <dgm:spPr>
        <a:prstGeom prst="triangle">
          <a:avLst/>
        </a:prstGeom>
      </dgm:spPr>
    </dgm:pt>
    <dgm:pt modelId="{63DE1BF4-5826-41FC-9680-67CBC1057B45}" type="pres">
      <dgm:prSet presAssocID="{D17AF0B1-BD69-40BF-B1D9-2C61B42D0931}" presName="parTxOnlySpace" presStyleCnt="0"/>
      <dgm:spPr/>
    </dgm:pt>
    <dgm:pt modelId="{F85E54A1-9C79-4434-A64C-54C3D9244CE1}" type="pres">
      <dgm:prSet presAssocID="{FCA090E6-87AD-4958-8474-661B38D0CB2C}" presName="parTxOnly" presStyleLbl="node1" presStyleIdx="4" presStyleCnt="9" custAng="5400000" custScaleY="154144" custLinFactNeighborX="0" custLinFactNeighborY="2932">
        <dgm:presLayoutVars>
          <dgm:chMax val="0"/>
          <dgm:chPref val="0"/>
          <dgm:bulletEnabled val="1"/>
        </dgm:presLayoutVars>
      </dgm:prSet>
      <dgm:spPr>
        <a:prstGeom prst="triangle">
          <a:avLst/>
        </a:prstGeom>
      </dgm:spPr>
    </dgm:pt>
    <dgm:pt modelId="{3887DE5A-66D5-45A8-8776-9E8836C6550E}" type="pres">
      <dgm:prSet presAssocID="{BB08C627-6AA3-422F-A4CA-1FD415EF4664}" presName="parTxOnlySpace" presStyleCnt="0"/>
      <dgm:spPr/>
    </dgm:pt>
    <dgm:pt modelId="{CA94A6A6-A9F2-4BF3-AB37-3B2507B8C3A1}" type="pres">
      <dgm:prSet presAssocID="{0CC2EFD8-5AE0-4A0B-856C-5C12690D605E}" presName="parTxOnly" presStyleLbl="node1" presStyleIdx="5" presStyleCnt="9" custAng="5400000" custScaleY="154144">
        <dgm:presLayoutVars>
          <dgm:chMax val="0"/>
          <dgm:chPref val="0"/>
          <dgm:bulletEnabled val="1"/>
        </dgm:presLayoutVars>
      </dgm:prSet>
      <dgm:spPr>
        <a:prstGeom prst="triangle">
          <a:avLst/>
        </a:prstGeom>
      </dgm:spPr>
    </dgm:pt>
    <dgm:pt modelId="{38A74F1A-73B8-4BEE-AB3E-4CA7B9750138}" type="pres">
      <dgm:prSet presAssocID="{4A41DD07-0B3A-4FCC-A8D0-7BCDB0572CD1}" presName="parTxOnlySpace" presStyleCnt="0"/>
      <dgm:spPr/>
    </dgm:pt>
    <dgm:pt modelId="{FD3FC979-94A2-46DC-9D00-9D9B08F56939}" type="pres">
      <dgm:prSet presAssocID="{D729E1D6-63C7-4665-97C6-6D7037438573}" presName="parTxOnly" presStyleLbl="node1" presStyleIdx="6" presStyleCnt="9" custAng="5400000" custScaleY="154144">
        <dgm:presLayoutVars>
          <dgm:chMax val="0"/>
          <dgm:chPref val="0"/>
          <dgm:bulletEnabled val="1"/>
        </dgm:presLayoutVars>
      </dgm:prSet>
      <dgm:spPr>
        <a:prstGeom prst="triangle">
          <a:avLst/>
        </a:prstGeom>
      </dgm:spPr>
    </dgm:pt>
    <dgm:pt modelId="{3874CB95-80B9-4A4B-813B-7F0118498C02}" type="pres">
      <dgm:prSet presAssocID="{39396B81-0D1A-4210-988A-85A78E157C69}" presName="parTxOnlySpace" presStyleCnt="0"/>
      <dgm:spPr/>
    </dgm:pt>
    <dgm:pt modelId="{28FA45B9-D14E-4737-96D6-8500B12FA652}" type="pres">
      <dgm:prSet presAssocID="{5A333347-288F-459A-8638-13F10D6959A5}" presName="parTxOnly" presStyleLbl="node1" presStyleIdx="7" presStyleCnt="9" custAng="5400000" custScaleY="154144" custLinFactNeighborY="3975">
        <dgm:presLayoutVars>
          <dgm:chMax val="0"/>
          <dgm:chPref val="0"/>
          <dgm:bulletEnabled val="1"/>
        </dgm:presLayoutVars>
      </dgm:prSet>
      <dgm:spPr>
        <a:prstGeom prst="triangle">
          <a:avLst/>
        </a:prstGeom>
      </dgm:spPr>
    </dgm:pt>
    <dgm:pt modelId="{99CE7493-4CDA-4BD5-84FF-9D01AA3646F7}" type="pres">
      <dgm:prSet presAssocID="{AC6CB3B6-5D92-4CCE-950F-11D94AEC5884}" presName="parTxOnlySpace" presStyleCnt="0"/>
      <dgm:spPr/>
    </dgm:pt>
    <dgm:pt modelId="{41E33A9B-6FF9-45B9-BB39-B77401B95004}" type="pres">
      <dgm:prSet presAssocID="{3EA4EAC6-6B3B-464A-8A11-123D1C929661}" presName="parTxOnly" presStyleLbl="node1" presStyleIdx="8" presStyleCnt="9" custAng="5400000" custScaleX="100536" custScaleY="155134" custLinFactNeighborY="2932">
        <dgm:presLayoutVars>
          <dgm:chMax val="0"/>
          <dgm:chPref val="0"/>
          <dgm:bulletEnabled val="1"/>
        </dgm:presLayoutVars>
      </dgm:prSet>
      <dgm:spPr>
        <a:prstGeom prst="triangle">
          <a:avLst/>
        </a:prstGeom>
      </dgm:spPr>
    </dgm:pt>
  </dgm:ptLst>
  <dgm:cxnLst>
    <dgm:cxn modelId="{D6833010-5709-4288-82FF-1681F9CD0983}" type="presOf" srcId="{98B0E3BF-4586-4AD7-BB13-4E4976AED060}" destId="{C53A0AA9-576D-438B-9E32-A457FCC059C3}" srcOrd="0" destOrd="0" presId="urn:microsoft.com/office/officeart/2005/8/layout/chevron1"/>
    <dgm:cxn modelId="{D908E540-64DE-4838-9D04-CFD65E733996}" srcId="{98B0E3BF-4586-4AD7-BB13-4E4976AED060}" destId="{819271AD-C8A1-4717-AEEF-688F727AD641}" srcOrd="1" destOrd="0" parTransId="{5103FFED-22CA-4392-B7D3-D1235FFD6699}" sibTransId="{216BA1E3-378E-4C8B-B5D6-E12388FF2E8E}"/>
    <dgm:cxn modelId="{751F3341-E302-4444-927E-B7728DCA3A03}" srcId="{98B0E3BF-4586-4AD7-BB13-4E4976AED060}" destId="{3EA4EAC6-6B3B-464A-8A11-123D1C929661}" srcOrd="8" destOrd="0" parTransId="{563E2EBF-A17D-4898-9FD9-9F043623E0B7}" sibTransId="{EEDFB129-8EF7-4531-BC4E-9B4280445ADE}"/>
    <dgm:cxn modelId="{9484C545-0909-4BB0-828B-FF77022A5E6D}" type="presOf" srcId="{819271AD-C8A1-4717-AEEF-688F727AD641}" destId="{86468A79-BE83-4CB5-9BEC-7415842D5C69}" srcOrd="0" destOrd="0" presId="urn:microsoft.com/office/officeart/2005/8/layout/chevron1"/>
    <dgm:cxn modelId="{3FB33146-04E6-4CF1-B0BA-9345D25FBCE0}" type="presOf" srcId="{0DEB9786-96A1-4346-9896-C151B33C2096}" destId="{C661A27E-BB83-4440-93C9-89A55D261F17}" srcOrd="0" destOrd="0" presId="urn:microsoft.com/office/officeart/2005/8/layout/chevron1"/>
    <dgm:cxn modelId="{EA386F6D-88CF-4FC9-85E7-7D2A18CC9CA5}" type="presOf" srcId="{FCA090E6-87AD-4958-8474-661B38D0CB2C}" destId="{F85E54A1-9C79-4434-A64C-54C3D9244CE1}" srcOrd="0" destOrd="0" presId="urn:microsoft.com/office/officeart/2005/8/layout/chevron1"/>
    <dgm:cxn modelId="{EBF2BA6D-D9E8-47C3-84F8-A15D487EEB77}" srcId="{98B0E3BF-4586-4AD7-BB13-4E4976AED060}" destId="{67F7D9EA-BE6A-457D-87E0-23BE075FA6D8}" srcOrd="0" destOrd="0" parTransId="{CF5C6915-2993-4DD2-A0DB-CC5CD7DF5C8A}" sibTransId="{F703E538-8C8B-42D3-9286-87119EBBF19D}"/>
    <dgm:cxn modelId="{DE8E285A-6541-48C9-965D-5CF9015D8AAC}" type="presOf" srcId="{3EA4EAC6-6B3B-464A-8A11-123D1C929661}" destId="{41E33A9B-6FF9-45B9-BB39-B77401B95004}" srcOrd="0" destOrd="0" presId="urn:microsoft.com/office/officeart/2005/8/layout/chevron1"/>
    <dgm:cxn modelId="{C8239587-4355-4BA7-A836-66C51B9A60FC}" srcId="{98B0E3BF-4586-4AD7-BB13-4E4976AED060}" destId="{D729E1D6-63C7-4665-97C6-6D7037438573}" srcOrd="6" destOrd="0" parTransId="{F1EBA03D-6B50-464A-BEA9-8026C6CEB20E}" sibTransId="{39396B81-0D1A-4210-988A-85A78E157C69}"/>
    <dgm:cxn modelId="{CB54609A-16FD-476F-8426-1409D617A9FB}" type="presOf" srcId="{D729E1D6-63C7-4665-97C6-6D7037438573}" destId="{FD3FC979-94A2-46DC-9D00-9D9B08F56939}" srcOrd="0" destOrd="0" presId="urn:microsoft.com/office/officeart/2005/8/layout/chevron1"/>
    <dgm:cxn modelId="{D86E0AB0-3732-4B63-BD85-FEFEAFFD3532}" srcId="{98B0E3BF-4586-4AD7-BB13-4E4976AED060}" destId="{7D5778A7-3A81-418E-A575-C295ABCE4235}" srcOrd="2" destOrd="0" parTransId="{403083B0-97CA-4B68-9E6F-35F2817DC78D}" sibTransId="{263CCDD1-A63D-4CAB-A5EA-ECE930F3B948}"/>
    <dgm:cxn modelId="{C7F34AB1-EA9D-42E1-91B8-EAF110175530}" srcId="{98B0E3BF-4586-4AD7-BB13-4E4976AED060}" destId="{5A333347-288F-459A-8638-13F10D6959A5}" srcOrd="7" destOrd="0" parTransId="{5170E14F-7925-47D2-B99B-A84AE1968211}" sibTransId="{AC6CB3B6-5D92-4CCE-950F-11D94AEC5884}"/>
    <dgm:cxn modelId="{3CBEB3D1-4C09-4110-BB75-636FF670E1B4}" type="presOf" srcId="{67F7D9EA-BE6A-457D-87E0-23BE075FA6D8}" destId="{1D8EE38B-1C08-4CF6-8161-525255F72199}" srcOrd="0" destOrd="0" presId="urn:microsoft.com/office/officeart/2005/8/layout/chevron1"/>
    <dgm:cxn modelId="{6F7FE0D2-C254-4E2B-A7A1-63DDEDCA8E6B}" srcId="{98B0E3BF-4586-4AD7-BB13-4E4976AED060}" destId="{0CC2EFD8-5AE0-4A0B-856C-5C12690D605E}" srcOrd="5" destOrd="0" parTransId="{03EE3944-4CE4-43C9-B6DB-18F6503CC5E8}" sibTransId="{4A41DD07-0B3A-4FCC-A8D0-7BCDB0572CD1}"/>
    <dgm:cxn modelId="{D01AE2D2-992A-4F49-8189-CBE13309AC9D}" srcId="{98B0E3BF-4586-4AD7-BB13-4E4976AED060}" destId="{0DEB9786-96A1-4346-9896-C151B33C2096}" srcOrd="3" destOrd="0" parTransId="{4442AD41-F77B-409D-B88B-FA8222B7415F}" sibTransId="{D17AF0B1-BD69-40BF-B1D9-2C61B42D0931}"/>
    <dgm:cxn modelId="{B8B2B7D9-E1B0-4ED4-94BC-6BF688557563}" type="presOf" srcId="{5A333347-288F-459A-8638-13F10D6959A5}" destId="{28FA45B9-D14E-4737-96D6-8500B12FA652}" srcOrd="0" destOrd="0" presId="urn:microsoft.com/office/officeart/2005/8/layout/chevron1"/>
    <dgm:cxn modelId="{B6574FDE-5CB5-4D33-BECE-94F0A5D9F47A}" type="presOf" srcId="{0CC2EFD8-5AE0-4A0B-856C-5C12690D605E}" destId="{CA94A6A6-A9F2-4BF3-AB37-3B2507B8C3A1}" srcOrd="0" destOrd="0" presId="urn:microsoft.com/office/officeart/2005/8/layout/chevron1"/>
    <dgm:cxn modelId="{F40884DF-D347-4E0B-9274-BCB8C1648AF8}" srcId="{98B0E3BF-4586-4AD7-BB13-4E4976AED060}" destId="{FCA090E6-87AD-4958-8474-661B38D0CB2C}" srcOrd="4" destOrd="0" parTransId="{3F2420D1-118B-42E8-9972-4E9B19108FC7}" sibTransId="{BB08C627-6AA3-422F-A4CA-1FD415EF4664}"/>
    <dgm:cxn modelId="{A2F31FE8-1586-42FA-A438-704F62A1B562}" type="presOf" srcId="{7D5778A7-3A81-418E-A575-C295ABCE4235}" destId="{D4BB9F8F-20FF-4529-AEFC-1845BC6E0D76}" srcOrd="0" destOrd="0" presId="urn:microsoft.com/office/officeart/2005/8/layout/chevron1"/>
    <dgm:cxn modelId="{2E96AE38-383F-45C0-8472-D3BD2C799DF1}" type="presParOf" srcId="{C53A0AA9-576D-438B-9E32-A457FCC059C3}" destId="{1D8EE38B-1C08-4CF6-8161-525255F72199}" srcOrd="0" destOrd="0" presId="urn:microsoft.com/office/officeart/2005/8/layout/chevron1"/>
    <dgm:cxn modelId="{3477C9B2-D74B-4DAB-BF6A-02D979CCFC96}" type="presParOf" srcId="{C53A0AA9-576D-438B-9E32-A457FCC059C3}" destId="{64D2FC98-846D-483A-AC13-94CC3E5428E7}" srcOrd="1" destOrd="0" presId="urn:microsoft.com/office/officeart/2005/8/layout/chevron1"/>
    <dgm:cxn modelId="{9D0A974B-F837-4526-BA59-324A8D33F34C}" type="presParOf" srcId="{C53A0AA9-576D-438B-9E32-A457FCC059C3}" destId="{86468A79-BE83-4CB5-9BEC-7415842D5C69}" srcOrd="2" destOrd="0" presId="urn:microsoft.com/office/officeart/2005/8/layout/chevron1"/>
    <dgm:cxn modelId="{9B6E6726-14BA-49EE-ACD0-EC02D086542A}" type="presParOf" srcId="{C53A0AA9-576D-438B-9E32-A457FCC059C3}" destId="{29DC62F7-B5D5-4FCA-9E30-9F70E3F0710E}" srcOrd="3" destOrd="0" presId="urn:microsoft.com/office/officeart/2005/8/layout/chevron1"/>
    <dgm:cxn modelId="{2CFBB05E-B43D-4742-B0AC-C75F44063DA9}" type="presParOf" srcId="{C53A0AA9-576D-438B-9E32-A457FCC059C3}" destId="{D4BB9F8F-20FF-4529-AEFC-1845BC6E0D76}" srcOrd="4" destOrd="0" presId="urn:microsoft.com/office/officeart/2005/8/layout/chevron1"/>
    <dgm:cxn modelId="{849E9FBB-29EE-43EF-8AF9-39E1DE8163A7}" type="presParOf" srcId="{C53A0AA9-576D-438B-9E32-A457FCC059C3}" destId="{02E5141D-EB87-448E-8AC2-8132FA0EA17A}" srcOrd="5" destOrd="0" presId="urn:microsoft.com/office/officeart/2005/8/layout/chevron1"/>
    <dgm:cxn modelId="{D0222205-6C44-4F60-BA4B-BAD27F126D03}" type="presParOf" srcId="{C53A0AA9-576D-438B-9E32-A457FCC059C3}" destId="{C661A27E-BB83-4440-93C9-89A55D261F17}" srcOrd="6" destOrd="0" presId="urn:microsoft.com/office/officeart/2005/8/layout/chevron1"/>
    <dgm:cxn modelId="{5C243326-9493-4622-95F1-F49E50C6F2B2}" type="presParOf" srcId="{C53A0AA9-576D-438B-9E32-A457FCC059C3}" destId="{63DE1BF4-5826-41FC-9680-67CBC1057B45}" srcOrd="7" destOrd="0" presId="urn:microsoft.com/office/officeart/2005/8/layout/chevron1"/>
    <dgm:cxn modelId="{41B3B7FC-D171-4E84-9BA5-7A11553E617E}" type="presParOf" srcId="{C53A0AA9-576D-438B-9E32-A457FCC059C3}" destId="{F85E54A1-9C79-4434-A64C-54C3D9244CE1}" srcOrd="8" destOrd="0" presId="urn:microsoft.com/office/officeart/2005/8/layout/chevron1"/>
    <dgm:cxn modelId="{C3C9170D-0AEB-4F60-873D-F9CA7CAC719B}" type="presParOf" srcId="{C53A0AA9-576D-438B-9E32-A457FCC059C3}" destId="{3887DE5A-66D5-45A8-8776-9E8836C6550E}" srcOrd="9" destOrd="0" presId="urn:microsoft.com/office/officeart/2005/8/layout/chevron1"/>
    <dgm:cxn modelId="{D79845B6-D1FD-46D3-BB7C-83C6F209FC0B}" type="presParOf" srcId="{C53A0AA9-576D-438B-9E32-A457FCC059C3}" destId="{CA94A6A6-A9F2-4BF3-AB37-3B2507B8C3A1}" srcOrd="10" destOrd="0" presId="urn:microsoft.com/office/officeart/2005/8/layout/chevron1"/>
    <dgm:cxn modelId="{545B6012-4FA6-4E1A-A40B-8DC2F00B8024}" type="presParOf" srcId="{C53A0AA9-576D-438B-9E32-A457FCC059C3}" destId="{38A74F1A-73B8-4BEE-AB3E-4CA7B9750138}" srcOrd="11" destOrd="0" presId="urn:microsoft.com/office/officeart/2005/8/layout/chevron1"/>
    <dgm:cxn modelId="{CC235791-A8B4-468A-8066-C2B5B597B006}" type="presParOf" srcId="{C53A0AA9-576D-438B-9E32-A457FCC059C3}" destId="{FD3FC979-94A2-46DC-9D00-9D9B08F56939}" srcOrd="12" destOrd="0" presId="urn:microsoft.com/office/officeart/2005/8/layout/chevron1"/>
    <dgm:cxn modelId="{D88E2D40-979E-49A7-B648-70100D7D919C}" type="presParOf" srcId="{C53A0AA9-576D-438B-9E32-A457FCC059C3}" destId="{3874CB95-80B9-4A4B-813B-7F0118498C02}" srcOrd="13" destOrd="0" presId="urn:microsoft.com/office/officeart/2005/8/layout/chevron1"/>
    <dgm:cxn modelId="{4F7243EE-22BE-4160-BEF5-151E845FEF7B}" type="presParOf" srcId="{C53A0AA9-576D-438B-9E32-A457FCC059C3}" destId="{28FA45B9-D14E-4737-96D6-8500B12FA652}" srcOrd="14" destOrd="0" presId="urn:microsoft.com/office/officeart/2005/8/layout/chevron1"/>
    <dgm:cxn modelId="{A433DEC7-0E81-42D0-B816-76F6EED16C5D}" type="presParOf" srcId="{C53A0AA9-576D-438B-9E32-A457FCC059C3}" destId="{99CE7493-4CDA-4BD5-84FF-9D01AA3646F7}" srcOrd="15" destOrd="0" presId="urn:microsoft.com/office/officeart/2005/8/layout/chevron1"/>
    <dgm:cxn modelId="{D0A002E3-8C1A-49E5-BCEA-02F2254C9028}" type="presParOf" srcId="{C53A0AA9-576D-438B-9E32-A457FCC059C3}" destId="{41E33A9B-6FF9-45B9-BB39-B77401B95004}" srcOrd="1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8B0E3BF-4586-4AD7-BB13-4E4976AED060}"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GB"/>
        </a:p>
      </dgm:t>
    </dgm:pt>
    <dgm:pt modelId="{67F7D9EA-BE6A-457D-87E0-23BE075FA6D8}">
      <dgm:prSet/>
      <dgm:spPr>
        <a:solidFill>
          <a:srgbClr val="604A7B"/>
        </a:solidFill>
        <a:ln>
          <a:noFill/>
        </a:ln>
      </dgm:spPr>
      <dgm:t>
        <a:bodyPr/>
        <a:lstStyle/>
        <a:p>
          <a:endParaRPr lang="en-US" dirty="0">
            <a:latin typeface="Rockwell" panose="02060603020205020403" pitchFamily="18" charset="0"/>
          </a:endParaRPr>
        </a:p>
      </dgm:t>
    </dgm:pt>
    <dgm:pt modelId="{CF5C6915-2993-4DD2-A0DB-CC5CD7DF5C8A}" type="parTrans" cxnId="{EBF2BA6D-D9E8-47C3-84F8-A15D487EEB77}">
      <dgm:prSet/>
      <dgm:spPr/>
      <dgm:t>
        <a:bodyPr/>
        <a:lstStyle/>
        <a:p>
          <a:endParaRPr lang="en-GB"/>
        </a:p>
      </dgm:t>
    </dgm:pt>
    <dgm:pt modelId="{F703E538-8C8B-42D3-9286-87119EBBF19D}" type="sibTrans" cxnId="{EBF2BA6D-D9E8-47C3-84F8-A15D487EEB77}">
      <dgm:prSet/>
      <dgm:spPr/>
      <dgm:t>
        <a:bodyPr/>
        <a:lstStyle/>
        <a:p>
          <a:endParaRPr lang="en-GB"/>
        </a:p>
      </dgm:t>
    </dgm:pt>
    <dgm:pt modelId="{819271AD-C8A1-4717-AEEF-688F727AD641}">
      <dgm:prSet/>
      <dgm:spPr>
        <a:solidFill>
          <a:srgbClr val="55566F"/>
        </a:solidFill>
        <a:ln w="76200">
          <a:noFill/>
        </a:ln>
      </dgm:spPr>
      <dgm:t>
        <a:bodyPr/>
        <a:lstStyle/>
        <a:p>
          <a:endParaRPr lang="en-US" dirty="0">
            <a:latin typeface="Rockwell" panose="02060603020205020403" pitchFamily="18" charset="0"/>
          </a:endParaRPr>
        </a:p>
      </dgm:t>
    </dgm:pt>
    <dgm:pt modelId="{5103FFED-22CA-4392-B7D3-D1235FFD6699}" type="parTrans" cxnId="{D908E540-64DE-4838-9D04-CFD65E733996}">
      <dgm:prSet/>
      <dgm:spPr/>
      <dgm:t>
        <a:bodyPr/>
        <a:lstStyle/>
        <a:p>
          <a:endParaRPr lang="en-GB"/>
        </a:p>
      </dgm:t>
    </dgm:pt>
    <dgm:pt modelId="{216BA1E3-378E-4C8B-B5D6-E12388FF2E8E}" type="sibTrans" cxnId="{D908E540-64DE-4838-9D04-CFD65E733996}">
      <dgm:prSet/>
      <dgm:spPr/>
      <dgm:t>
        <a:bodyPr/>
        <a:lstStyle/>
        <a:p>
          <a:endParaRPr lang="en-GB"/>
        </a:p>
      </dgm:t>
    </dgm:pt>
    <dgm:pt modelId="{7D5778A7-3A81-418E-A575-C295ABCE4235}">
      <dgm:prSet/>
      <dgm:spPr>
        <a:solidFill>
          <a:srgbClr val="D6A418"/>
        </a:solidFill>
        <a:ln>
          <a:noFill/>
        </a:ln>
      </dgm:spPr>
      <dgm:t>
        <a:bodyPr/>
        <a:lstStyle/>
        <a:p>
          <a:endParaRPr lang="en-US" dirty="0">
            <a:latin typeface="Rockwell" panose="02060603020205020403" pitchFamily="18" charset="0"/>
          </a:endParaRPr>
        </a:p>
      </dgm:t>
    </dgm:pt>
    <dgm:pt modelId="{403083B0-97CA-4B68-9E6F-35F2817DC78D}" type="parTrans" cxnId="{D86E0AB0-3732-4B63-BD85-FEFEAFFD3532}">
      <dgm:prSet/>
      <dgm:spPr/>
      <dgm:t>
        <a:bodyPr/>
        <a:lstStyle/>
        <a:p>
          <a:endParaRPr lang="en-GB"/>
        </a:p>
      </dgm:t>
    </dgm:pt>
    <dgm:pt modelId="{263CCDD1-A63D-4CAB-A5EA-ECE930F3B948}" type="sibTrans" cxnId="{D86E0AB0-3732-4B63-BD85-FEFEAFFD3532}">
      <dgm:prSet/>
      <dgm:spPr/>
      <dgm:t>
        <a:bodyPr/>
        <a:lstStyle/>
        <a:p>
          <a:endParaRPr lang="en-GB"/>
        </a:p>
      </dgm:t>
    </dgm:pt>
    <dgm:pt modelId="{0DEB9786-96A1-4346-9896-C151B33C2096}">
      <dgm:prSet/>
      <dgm:spPr>
        <a:solidFill>
          <a:srgbClr val="883043"/>
        </a:solidFill>
        <a:ln>
          <a:noFill/>
        </a:ln>
      </dgm:spPr>
      <dgm:t>
        <a:bodyPr/>
        <a:lstStyle/>
        <a:p>
          <a:endParaRPr lang="en-US" dirty="0">
            <a:latin typeface="Rockwell" panose="02060603020205020403" pitchFamily="18" charset="0"/>
          </a:endParaRPr>
        </a:p>
      </dgm:t>
    </dgm:pt>
    <dgm:pt modelId="{4442AD41-F77B-409D-B88B-FA8222B7415F}" type="parTrans" cxnId="{D01AE2D2-992A-4F49-8189-CBE13309AC9D}">
      <dgm:prSet/>
      <dgm:spPr/>
      <dgm:t>
        <a:bodyPr/>
        <a:lstStyle/>
        <a:p>
          <a:endParaRPr lang="en-GB"/>
        </a:p>
      </dgm:t>
    </dgm:pt>
    <dgm:pt modelId="{D17AF0B1-BD69-40BF-B1D9-2C61B42D0931}" type="sibTrans" cxnId="{D01AE2D2-992A-4F49-8189-CBE13309AC9D}">
      <dgm:prSet/>
      <dgm:spPr/>
      <dgm:t>
        <a:bodyPr/>
        <a:lstStyle/>
        <a:p>
          <a:endParaRPr lang="en-GB"/>
        </a:p>
      </dgm:t>
    </dgm:pt>
    <dgm:pt modelId="{FCA090E6-87AD-4958-8474-661B38D0CB2C}">
      <dgm:prSet/>
      <dgm:spPr>
        <a:solidFill>
          <a:srgbClr val="47BDAE"/>
        </a:solidFill>
        <a:ln>
          <a:noFill/>
        </a:ln>
      </dgm:spPr>
      <dgm:t>
        <a:bodyPr/>
        <a:lstStyle/>
        <a:p>
          <a:endParaRPr lang="en-US" dirty="0">
            <a:latin typeface="Rockwell" panose="02060603020205020403" pitchFamily="18" charset="0"/>
          </a:endParaRPr>
        </a:p>
      </dgm:t>
    </dgm:pt>
    <dgm:pt modelId="{3F2420D1-118B-42E8-9972-4E9B19108FC7}" type="parTrans" cxnId="{F40884DF-D347-4E0B-9274-BCB8C1648AF8}">
      <dgm:prSet/>
      <dgm:spPr/>
      <dgm:t>
        <a:bodyPr/>
        <a:lstStyle/>
        <a:p>
          <a:endParaRPr lang="en-GB"/>
        </a:p>
      </dgm:t>
    </dgm:pt>
    <dgm:pt modelId="{BB08C627-6AA3-422F-A4CA-1FD415EF4664}" type="sibTrans" cxnId="{F40884DF-D347-4E0B-9274-BCB8C1648AF8}">
      <dgm:prSet/>
      <dgm:spPr/>
      <dgm:t>
        <a:bodyPr/>
        <a:lstStyle/>
        <a:p>
          <a:endParaRPr lang="en-GB"/>
        </a:p>
      </dgm:t>
    </dgm:pt>
    <dgm:pt modelId="{0CC2EFD8-5AE0-4A0B-856C-5C12690D605E}">
      <dgm:prSet/>
      <dgm:spPr>
        <a:solidFill>
          <a:srgbClr val="002060"/>
        </a:solidFill>
        <a:ln>
          <a:noFill/>
        </a:ln>
      </dgm:spPr>
      <dgm:t>
        <a:bodyPr/>
        <a:lstStyle/>
        <a:p>
          <a:endParaRPr lang="en-US" dirty="0">
            <a:latin typeface="Rockwell" panose="02060603020205020403" pitchFamily="18" charset="0"/>
          </a:endParaRPr>
        </a:p>
      </dgm:t>
    </dgm:pt>
    <dgm:pt modelId="{03EE3944-4CE4-43C9-B6DB-18F6503CC5E8}" type="parTrans" cxnId="{6F7FE0D2-C254-4E2B-A7A1-63DDEDCA8E6B}">
      <dgm:prSet/>
      <dgm:spPr/>
      <dgm:t>
        <a:bodyPr/>
        <a:lstStyle/>
        <a:p>
          <a:endParaRPr lang="en-GB"/>
        </a:p>
      </dgm:t>
    </dgm:pt>
    <dgm:pt modelId="{4A41DD07-0B3A-4FCC-A8D0-7BCDB0572CD1}" type="sibTrans" cxnId="{6F7FE0D2-C254-4E2B-A7A1-63DDEDCA8E6B}">
      <dgm:prSet/>
      <dgm:spPr/>
      <dgm:t>
        <a:bodyPr/>
        <a:lstStyle/>
        <a:p>
          <a:endParaRPr lang="en-GB"/>
        </a:p>
      </dgm:t>
    </dgm:pt>
    <dgm:pt modelId="{D729E1D6-63C7-4665-97C6-6D7037438573}">
      <dgm:prSet/>
      <dgm:spPr>
        <a:solidFill>
          <a:srgbClr val="92D050"/>
        </a:solidFill>
        <a:ln>
          <a:noFill/>
        </a:ln>
      </dgm:spPr>
      <dgm:t>
        <a:bodyPr/>
        <a:lstStyle/>
        <a:p>
          <a:endParaRPr lang="en-US" dirty="0">
            <a:latin typeface="Rockwell" panose="02060603020205020403" pitchFamily="18" charset="0"/>
          </a:endParaRPr>
        </a:p>
      </dgm:t>
    </dgm:pt>
    <dgm:pt modelId="{F1EBA03D-6B50-464A-BEA9-8026C6CEB20E}" type="parTrans" cxnId="{C8239587-4355-4BA7-A836-66C51B9A60FC}">
      <dgm:prSet/>
      <dgm:spPr/>
      <dgm:t>
        <a:bodyPr/>
        <a:lstStyle/>
        <a:p>
          <a:endParaRPr lang="en-GB"/>
        </a:p>
      </dgm:t>
    </dgm:pt>
    <dgm:pt modelId="{39396B81-0D1A-4210-988A-85A78E157C69}" type="sibTrans" cxnId="{C8239587-4355-4BA7-A836-66C51B9A60FC}">
      <dgm:prSet/>
      <dgm:spPr/>
      <dgm:t>
        <a:bodyPr/>
        <a:lstStyle/>
        <a:p>
          <a:endParaRPr lang="en-GB"/>
        </a:p>
      </dgm:t>
    </dgm:pt>
    <dgm:pt modelId="{F058412F-233C-42A2-98C6-FDA014872177}">
      <dgm:prSet/>
      <dgm:spPr>
        <a:solidFill>
          <a:srgbClr val="AE2573"/>
        </a:solidFill>
        <a:ln>
          <a:noFill/>
        </a:ln>
      </dgm:spPr>
      <dgm:t>
        <a:bodyPr/>
        <a:lstStyle/>
        <a:p>
          <a:endParaRPr lang="en-US" dirty="0">
            <a:latin typeface="Rockwell" panose="02060603020205020403" pitchFamily="18" charset="0"/>
          </a:endParaRPr>
        </a:p>
      </dgm:t>
    </dgm:pt>
    <dgm:pt modelId="{2FA04E99-B46E-4290-9067-45D7B682DC01}" type="parTrans" cxnId="{556CFFC7-E3F9-402B-A871-8598E33A77DF}">
      <dgm:prSet/>
      <dgm:spPr/>
      <dgm:t>
        <a:bodyPr/>
        <a:lstStyle/>
        <a:p>
          <a:endParaRPr lang="en-GB"/>
        </a:p>
      </dgm:t>
    </dgm:pt>
    <dgm:pt modelId="{21320599-C80B-459F-8DF2-9EAD68500256}" type="sibTrans" cxnId="{556CFFC7-E3F9-402B-A871-8598E33A77DF}">
      <dgm:prSet/>
      <dgm:spPr/>
      <dgm:t>
        <a:bodyPr/>
        <a:lstStyle/>
        <a:p>
          <a:endParaRPr lang="en-GB"/>
        </a:p>
      </dgm:t>
    </dgm:pt>
    <dgm:pt modelId="{5A333347-288F-459A-8638-13F10D6959A5}">
      <dgm:prSet/>
      <dgm:spPr>
        <a:solidFill>
          <a:srgbClr val="ED8B00"/>
        </a:solidFill>
        <a:ln w="76200">
          <a:noFill/>
        </a:ln>
      </dgm:spPr>
      <dgm:t>
        <a:bodyPr/>
        <a:lstStyle/>
        <a:p>
          <a:endParaRPr lang="en-US" dirty="0">
            <a:latin typeface="Rockwell" panose="02060603020205020403" pitchFamily="18" charset="0"/>
          </a:endParaRPr>
        </a:p>
      </dgm:t>
    </dgm:pt>
    <dgm:pt modelId="{5170E14F-7925-47D2-B99B-A84AE1968211}" type="parTrans" cxnId="{C7F34AB1-EA9D-42E1-91B8-EAF110175530}">
      <dgm:prSet/>
      <dgm:spPr/>
      <dgm:t>
        <a:bodyPr/>
        <a:lstStyle/>
        <a:p>
          <a:endParaRPr lang="en-GB"/>
        </a:p>
      </dgm:t>
    </dgm:pt>
    <dgm:pt modelId="{AC6CB3B6-5D92-4CCE-950F-11D94AEC5884}" type="sibTrans" cxnId="{C7F34AB1-EA9D-42E1-91B8-EAF110175530}">
      <dgm:prSet/>
      <dgm:spPr/>
      <dgm:t>
        <a:bodyPr/>
        <a:lstStyle/>
        <a:p>
          <a:endParaRPr lang="en-GB"/>
        </a:p>
      </dgm:t>
    </dgm:pt>
    <dgm:pt modelId="{3EA4EAC6-6B3B-464A-8A11-123D1C929661}">
      <dgm:prSet/>
      <dgm:spPr>
        <a:solidFill>
          <a:srgbClr val="7C2855"/>
        </a:solidFill>
        <a:ln>
          <a:noFill/>
        </a:ln>
      </dgm:spPr>
      <dgm:t>
        <a:bodyPr/>
        <a:lstStyle/>
        <a:p>
          <a:endParaRPr lang="en-US" dirty="0">
            <a:latin typeface="Rockwell" panose="02060603020205020403" pitchFamily="18" charset="0"/>
          </a:endParaRPr>
        </a:p>
      </dgm:t>
    </dgm:pt>
    <dgm:pt modelId="{563E2EBF-A17D-4898-9FD9-9F043623E0B7}" type="parTrans" cxnId="{751F3341-E302-4444-927E-B7728DCA3A03}">
      <dgm:prSet/>
      <dgm:spPr/>
      <dgm:t>
        <a:bodyPr/>
        <a:lstStyle/>
        <a:p>
          <a:endParaRPr lang="en-GB"/>
        </a:p>
      </dgm:t>
    </dgm:pt>
    <dgm:pt modelId="{EEDFB129-8EF7-4531-BC4E-9B4280445ADE}" type="sibTrans" cxnId="{751F3341-E302-4444-927E-B7728DCA3A03}">
      <dgm:prSet/>
      <dgm:spPr/>
      <dgm:t>
        <a:bodyPr/>
        <a:lstStyle/>
        <a:p>
          <a:endParaRPr lang="en-GB"/>
        </a:p>
      </dgm:t>
    </dgm:pt>
    <dgm:pt modelId="{C53A0AA9-576D-438B-9E32-A457FCC059C3}" type="pres">
      <dgm:prSet presAssocID="{98B0E3BF-4586-4AD7-BB13-4E4976AED060}" presName="Name0" presStyleCnt="0">
        <dgm:presLayoutVars>
          <dgm:dir/>
          <dgm:animLvl val="lvl"/>
          <dgm:resizeHandles val="exact"/>
        </dgm:presLayoutVars>
      </dgm:prSet>
      <dgm:spPr/>
    </dgm:pt>
    <dgm:pt modelId="{1D8EE38B-1C08-4CF6-8161-525255F72199}" type="pres">
      <dgm:prSet presAssocID="{67F7D9EA-BE6A-457D-87E0-23BE075FA6D8}" presName="parTxOnly" presStyleLbl="node1" presStyleIdx="0" presStyleCnt="10" custAng="5400000" custScaleY="154144">
        <dgm:presLayoutVars>
          <dgm:chMax val="0"/>
          <dgm:chPref val="0"/>
          <dgm:bulletEnabled val="1"/>
        </dgm:presLayoutVars>
      </dgm:prSet>
      <dgm:spPr>
        <a:prstGeom prst="triangle">
          <a:avLst/>
        </a:prstGeom>
      </dgm:spPr>
    </dgm:pt>
    <dgm:pt modelId="{64D2FC98-846D-483A-AC13-94CC3E5428E7}" type="pres">
      <dgm:prSet presAssocID="{F703E538-8C8B-42D3-9286-87119EBBF19D}" presName="parTxOnlySpace" presStyleCnt="0"/>
      <dgm:spPr/>
    </dgm:pt>
    <dgm:pt modelId="{86468A79-BE83-4CB5-9BEC-7415842D5C69}" type="pres">
      <dgm:prSet presAssocID="{819271AD-C8A1-4717-AEEF-688F727AD641}" presName="parTxOnly" presStyleLbl="node1" presStyleIdx="1" presStyleCnt="10" custAng="5400000" custScaleY="154144" custLinFactNeighborY="3975">
        <dgm:presLayoutVars>
          <dgm:chMax val="0"/>
          <dgm:chPref val="0"/>
          <dgm:bulletEnabled val="1"/>
        </dgm:presLayoutVars>
      </dgm:prSet>
      <dgm:spPr>
        <a:prstGeom prst="triangle">
          <a:avLst/>
        </a:prstGeom>
      </dgm:spPr>
    </dgm:pt>
    <dgm:pt modelId="{29DC62F7-B5D5-4FCA-9E30-9F70E3F0710E}" type="pres">
      <dgm:prSet presAssocID="{216BA1E3-378E-4C8B-B5D6-E12388FF2E8E}" presName="parTxOnlySpace" presStyleCnt="0"/>
      <dgm:spPr/>
    </dgm:pt>
    <dgm:pt modelId="{D4BB9F8F-20FF-4529-AEFC-1845BC6E0D76}" type="pres">
      <dgm:prSet presAssocID="{7D5778A7-3A81-418E-A575-C295ABCE4235}" presName="parTxOnly" presStyleLbl="node1" presStyleIdx="2" presStyleCnt="10" custAng="5400000" custScaleX="100536" custScaleY="155134" custLinFactNeighborY="2932">
        <dgm:presLayoutVars>
          <dgm:chMax val="0"/>
          <dgm:chPref val="0"/>
          <dgm:bulletEnabled val="1"/>
        </dgm:presLayoutVars>
      </dgm:prSet>
      <dgm:spPr>
        <a:prstGeom prst="triangle">
          <a:avLst/>
        </a:prstGeom>
      </dgm:spPr>
    </dgm:pt>
    <dgm:pt modelId="{02E5141D-EB87-448E-8AC2-8132FA0EA17A}" type="pres">
      <dgm:prSet presAssocID="{263CCDD1-A63D-4CAB-A5EA-ECE930F3B948}" presName="parTxOnlySpace" presStyleCnt="0"/>
      <dgm:spPr/>
    </dgm:pt>
    <dgm:pt modelId="{C661A27E-BB83-4440-93C9-89A55D261F17}" type="pres">
      <dgm:prSet presAssocID="{0DEB9786-96A1-4346-9896-C151B33C2096}" presName="parTxOnly" presStyleLbl="node1" presStyleIdx="3" presStyleCnt="10" custAng="5400000" custScaleY="154144">
        <dgm:presLayoutVars>
          <dgm:chMax val="0"/>
          <dgm:chPref val="0"/>
          <dgm:bulletEnabled val="1"/>
        </dgm:presLayoutVars>
      </dgm:prSet>
      <dgm:spPr>
        <a:prstGeom prst="triangle">
          <a:avLst/>
        </a:prstGeom>
      </dgm:spPr>
    </dgm:pt>
    <dgm:pt modelId="{63DE1BF4-5826-41FC-9680-67CBC1057B45}" type="pres">
      <dgm:prSet presAssocID="{D17AF0B1-BD69-40BF-B1D9-2C61B42D0931}" presName="parTxOnlySpace" presStyleCnt="0"/>
      <dgm:spPr/>
    </dgm:pt>
    <dgm:pt modelId="{F85E54A1-9C79-4434-A64C-54C3D9244CE1}" type="pres">
      <dgm:prSet presAssocID="{FCA090E6-87AD-4958-8474-661B38D0CB2C}" presName="parTxOnly" presStyleLbl="node1" presStyleIdx="4" presStyleCnt="10" custAng="5400000" custScaleY="154144" custLinFactNeighborX="0" custLinFactNeighborY="2932">
        <dgm:presLayoutVars>
          <dgm:chMax val="0"/>
          <dgm:chPref val="0"/>
          <dgm:bulletEnabled val="1"/>
        </dgm:presLayoutVars>
      </dgm:prSet>
      <dgm:spPr>
        <a:prstGeom prst="triangle">
          <a:avLst/>
        </a:prstGeom>
      </dgm:spPr>
    </dgm:pt>
    <dgm:pt modelId="{3887DE5A-66D5-45A8-8776-9E8836C6550E}" type="pres">
      <dgm:prSet presAssocID="{BB08C627-6AA3-422F-A4CA-1FD415EF4664}" presName="parTxOnlySpace" presStyleCnt="0"/>
      <dgm:spPr/>
    </dgm:pt>
    <dgm:pt modelId="{CA94A6A6-A9F2-4BF3-AB37-3B2507B8C3A1}" type="pres">
      <dgm:prSet presAssocID="{0CC2EFD8-5AE0-4A0B-856C-5C12690D605E}" presName="parTxOnly" presStyleLbl="node1" presStyleIdx="5" presStyleCnt="10" custAng="5400000" custScaleY="154144">
        <dgm:presLayoutVars>
          <dgm:chMax val="0"/>
          <dgm:chPref val="0"/>
          <dgm:bulletEnabled val="1"/>
        </dgm:presLayoutVars>
      </dgm:prSet>
      <dgm:spPr>
        <a:prstGeom prst="triangle">
          <a:avLst/>
        </a:prstGeom>
      </dgm:spPr>
    </dgm:pt>
    <dgm:pt modelId="{38A74F1A-73B8-4BEE-AB3E-4CA7B9750138}" type="pres">
      <dgm:prSet presAssocID="{4A41DD07-0B3A-4FCC-A8D0-7BCDB0572CD1}" presName="parTxOnlySpace" presStyleCnt="0"/>
      <dgm:spPr/>
    </dgm:pt>
    <dgm:pt modelId="{FD3FC979-94A2-46DC-9D00-9D9B08F56939}" type="pres">
      <dgm:prSet presAssocID="{D729E1D6-63C7-4665-97C6-6D7037438573}" presName="parTxOnly" presStyleLbl="node1" presStyleIdx="6" presStyleCnt="10" custAng="5400000" custScaleY="154144">
        <dgm:presLayoutVars>
          <dgm:chMax val="0"/>
          <dgm:chPref val="0"/>
          <dgm:bulletEnabled val="1"/>
        </dgm:presLayoutVars>
      </dgm:prSet>
      <dgm:spPr>
        <a:prstGeom prst="triangle">
          <a:avLst/>
        </a:prstGeom>
      </dgm:spPr>
    </dgm:pt>
    <dgm:pt modelId="{3874CB95-80B9-4A4B-813B-7F0118498C02}" type="pres">
      <dgm:prSet presAssocID="{39396B81-0D1A-4210-988A-85A78E157C69}" presName="parTxOnlySpace" presStyleCnt="0"/>
      <dgm:spPr/>
    </dgm:pt>
    <dgm:pt modelId="{6A2DAC64-A16B-4456-A5BE-57668295DA7C}" type="pres">
      <dgm:prSet presAssocID="{F058412F-233C-42A2-98C6-FDA014872177}" presName="parTxOnly" presStyleLbl="node1" presStyleIdx="7" presStyleCnt="10" custAng="5400000" custScaleY="154144">
        <dgm:presLayoutVars>
          <dgm:chMax val="0"/>
          <dgm:chPref val="0"/>
          <dgm:bulletEnabled val="1"/>
        </dgm:presLayoutVars>
      </dgm:prSet>
      <dgm:spPr>
        <a:prstGeom prst="triangle">
          <a:avLst/>
        </a:prstGeom>
      </dgm:spPr>
    </dgm:pt>
    <dgm:pt modelId="{BEB75210-C9F2-4DBA-9D41-CF7CC2E91FFB}" type="pres">
      <dgm:prSet presAssocID="{21320599-C80B-459F-8DF2-9EAD68500256}" presName="parTxOnlySpace" presStyleCnt="0"/>
      <dgm:spPr/>
    </dgm:pt>
    <dgm:pt modelId="{28FA45B9-D14E-4737-96D6-8500B12FA652}" type="pres">
      <dgm:prSet presAssocID="{5A333347-288F-459A-8638-13F10D6959A5}" presName="parTxOnly" presStyleLbl="node1" presStyleIdx="8" presStyleCnt="10" custAng="5400000" custScaleY="154144" custLinFactNeighborY="3975">
        <dgm:presLayoutVars>
          <dgm:chMax val="0"/>
          <dgm:chPref val="0"/>
          <dgm:bulletEnabled val="1"/>
        </dgm:presLayoutVars>
      </dgm:prSet>
      <dgm:spPr>
        <a:prstGeom prst="triangle">
          <a:avLst/>
        </a:prstGeom>
      </dgm:spPr>
    </dgm:pt>
    <dgm:pt modelId="{99CE7493-4CDA-4BD5-84FF-9D01AA3646F7}" type="pres">
      <dgm:prSet presAssocID="{AC6CB3B6-5D92-4CCE-950F-11D94AEC5884}" presName="parTxOnlySpace" presStyleCnt="0"/>
      <dgm:spPr/>
    </dgm:pt>
    <dgm:pt modelId="{41E33A9B-6FF9-45B9-BB39-B77401B95004}" type="pres">
      <dgm:prSet presAssocID="{3EA4EAC6-6B3B-464A-8A11-123D1C929661}" presName="parTxOnly" presStyleLbl="node1" presStyleIdx="9" presStyleCnt="10" custAng="5400000" custScaleX="100536" custScaleY="155134" custLinFactNeighborY="2932">
        <dgm:presLayoutVars>
          <dgm:chMax val="0"/>
          <dgm:chPref val="0"/>
          <dgm:bulletEnabled val="1"/>
        </dgm:presLayoutVars>
      </dgm:prSet>
      <dgm:spPr>
        <a:prstGeom prst="triangle">
          <a:avLst/>
        </a:prstGeom>
      </dgm:spPr>
    </dgm:pt>
  </dgm:ptLst>
  <dgm:cxnLst>
    <dgm:cxn modelId="{A9208C07-5E23-49B8-9BF9-D89D9F009E36}" type="presOf" srcId="{3EA4EAC6-6B3B-464A-8A11-123D1C929661}" destId="{41E33A9B-6FF9-45B9-BB39-B77401B95004}" srcOrd="0" destOrd="0" presId="urn:microsoft.com/office/officeart/2005/8/layout/chevron1"/>
    <dgm:cxn modelId="{BD473114-AE21-4F2E-A70B-CE3FA92F5774}" type="presOf" srcId="{7D5778A7-3A81-418E-A575-C295ABCE4235}" destId="{D4BB9F8F-20FF-4529-AEFC-1845BC6E0D76}" srcOrd="0" destOrd="0" presId="urn:microsoft.com/office/officeart/2005/8/layout/chevron1"/>
    <dgm:cxn modelId="{DE397929-07C2-4EBA-A171-CFBEE4B24D3E}" type="presOf" srcId="{0DEB9786-96A1-4346-9896-C151B33C2096}" destId="{C661A27E-BB83-4440-93C9-89A55D261F17}" srcOrd="0" destOrd="0" presId="urn:microsoft.com/office/officeart/2005/8/layout/chevron1"/>
    <dgm:cxn modelId="{FBD2663B-8FC4-41B6-8459-5761984438CC}" type="presOf" srcId="{0CC2EFD8-5AE0-4A0B-856C-5C12690D605E}" destId="{CA94A6A6-A9F2-4BF3-AB37-3B2507B8C3A1}" srcOrd="0" destOrd="0" presId="urn:microsoft.com/office/officeart/2005/8/layout/chevron1"/>
    <dgm:cxn modelId="{D908E540-64DE-4838-9D04-CFD65E733996}" srcId="{98B0E3BF-4586-4AD7-BB13-4E4976AED060}" destId="{819271AD-C8A1-4717-AEEF-688F727AD641}" srcOrd="1" destOrd="0" parTransId="{5103FFED-22CA-4392-B7D3-D1235FFD6699}" sibTransId="{216BA1E3-378E-4C8B-B5D6-E12388FF2E8E}"/>
    <dgm:cxn modelId="{751F3341-E302-4444-927E-B7728DCA3A03}" srcId="{98B0E3BF-4586-4AD7-BB13-4E4976AED060}" destId="{3EA4EAC6-6B3B-464A-8A11-123D1C929661}" srcOrd="9" destOrd="0" parTransId="{563E2EBF-A17D-4898-9FD9-9F043623E0B7}" sibTransId="{EEDFB129-8EF7-4531-BC4E-9B4280445ADE}"/>
    <dgm:cxn modelId="{EBF2BA6D-D9E8-47C3-84F8-A15D487EEB77}" srcId="{98B0E3BF-4586-4AD7-BB13-4E4976AED060}" destId="{67F7D9EA-BE6A-457D-87E0-23BE075FA6D8}" srcOrd="0" destOrd="0" parTransId="{CF5C6915-2993-4DD2-A0DB-CC5CD7DF5C8A}" sibTransId="{F703E538-8C8B-42D3-9286-87119EBBF19D}"/>
    <dgm:cxn modelId="{552C3353-01AA-4BE0-A967-532BEE642499}" type="presOf" srcId="{F058412F-233C-42A2-98C6-FDA014872177}" destId="{6A2DAC64-A16B-4456-A5BE-57668295DA7C}" srcOrd="0" destOrd="0" presId="urn:microsoft.com/office/officeart/2005/8/layout/chevron1"/>
    <dgm:cxn modelId="{C8239587-4355-4BA7-A836-66C51B9A60FC}" srcId="{98B0E3BF-4586-4AD7-BB13-4E4976AED060}" destId="{D729E1D6-63C7-4665-97C6-6D7037438573}" srcOrd="6" destOrd="0" parTransId="{F1EBA03D-6B50-464A-BEA9-8026C6CEB20E}" sibTransId="{39396B81-0D1A-4210-988A-85A78E157C69}"/>
    <dgm:cxn modelId="{81C0C88D-0E6C-4DDA-8209-BAA8A7F71398}" type="presOf" srcId="{98B0E3BF-4586-4AD7-BB13-4E4976AED060}" destId="{C53A0AA9-576D-438B-9E32-A457FCC059C3}" srcOrd="0" destOrd="0" presId="urn:microsoft.com/office/officeart/2005/8/layout/chevron1"/>
    <dgm:cxn modelId="{AAE17C9D-416D-4928-9467-A1E632853696}" type="presOf" srcId="{819271AD-C8A1-4717-AEEF-688F727AD641}" destId="{86468A79-BE83-4CB5-9BEC-7415842D5C69}" srcOrd="0" destOrd="0" presId="urn:microsoft.com/office/officeart/2005/8/layout/chevron1"/>
    <dgm:cxn modelId="{8CBFCEAA-AFEE-47BF-9B14-0B16E24DFE02}" type="presOf" srcId="{D729E1D6-63C7-4665-97C6-6D7037438573}" destId="{FD3FC979-94A2-46DC-9D00-9D9B08F56939}" srcOrd="0" destOrd="0" presId="urn:microsoft.com/office/officeart/2005/8/layout/chevron1"/>
    <dgm:cxn modelId="{D86E0AB0-3732-4B63-BD85-FEFEAFFD3532}" srcId="{98B0E3BF-4586-4AD7-BB13-4E4976AED060}" destId="{7D5778A7-3A81-418E-A575-C295ABCE4235}" srcOrd="2" destOrd="0" parTransId="{403083B0-97CA-4B68-9E6F-35F2817DC78D}" sibTransId="{263CCDD1-A63D-4CAB-A5EA-ECE930F3B948}"/>
    <dgm:cxn modelId="{C7F34AB1-EA9D-42E1-91B8-EAF110175530}" srcId="{98B0E3BF-4586-4AD7-BB13-4E4976AED060}" destId="{5A333347-288F-459A-8638-13F10D6959A5}" srcOrd="8" destOrd="0" parTransId="{5170E14F-7925-47D2-B99B-A84AE1968211}" sibTransId="{AC6CB3B6-5D92-4CCE-950F-11D94AEC5884}"/>
    <dgm:cxn modelId="{3C14F9C2-269A-490C-86A1-D80D3E03341D}" type="presOf" srcId="{67F7D9EA-BE6A-457D-87E0-23BE075FA6D8}" destId="{1D8EE38B-1C08-4CF6-8161-525255F72199}" srcOrd="0" destOrd="0" presId="urn:microsoft.com/office/officeart/2005/8/layout/chevron1"/>
    <dgm:cxn modelId="{556CFFC7-E3F9-402B-A871-8598E33A77DF}" srcId="{98B0E3BF-4586-4AD7-BB13-4E4976AED060}" destId="{F058412F-233C-42A2-98C6-FDA014872177}" srcOrd="7" destOrd="0" parTransId="{2FA04E99-B46E-4290-9067-45D7B682DC01}" sibTransId="{21320599-C80B-459F-8DF2-9EAD68500256}"/>
    <dgm:cxn modelId="{6F7FE0D2-C254-4E2B-A7A1-63DDEDCA8E6B}" srcId="{98B0E3BF-4586-4AD7-BB13-4E4976AED060}" destId="{0CC2EFD8-5AE0-4A0B-856C-5C12690D605E}" srcOrd="5" destOrd="0" parTransId="{03EE3944-4CE4-43C9-B6DB-18F6503CC5E8}" sibTransId="{4A41DD07-0B3A-4FCC-A8D0-7BCDB0572CD1}"/>
    <dgm:cxn modelId="{D01AE2D2-992A-4F49-8189-CBE13309AC9D}" srcId="{98B0E3BF-4586-4AD7-BB13-4E4976AED060}" destId="{0DEB9786-96A1-4346-9896-C151B33C2096}" srcOrd="3" destOrd="0" parTransId="{4442AD41-F77B-409D-B88B-FA8222B7415F}" sibTransId="{D17AF0B1-BD69-40BF-B1D9-2C61B42D0931}"/>
    <dgm:cxn modelId="{D69B95D4-72BE-48A9-848E-4B6A53702062}" type="presOf" srcId="{FCA090E6-87AD-4958-8474-661B38D0CB2C}" destId="{F85E54A1-9C79-4434-A64C-54C3D9244CE1}" srcOrd="0" destOrd="0" presId="urn:microsoft.com/office/officeart/2005/8/layout/chevron1"/>
    <dgm:cxn modelId="{2ED503DF-2D03-461D-8E94-4706D26E0E14}" type="presOf" srcId="{5A333347-288F-459A-8638-13F10D6959A5}" destId="{28FA45B9-D14E-4737-96D6-8500B12FA652}" srcOrd="0" destOrd="0" presId="urn:microsoft.com/office/officeart/2005/8/layout/chevron1"/>
    <dgm:cxn modelId="{F40884DF-D347-4E0B-9274-BCB8C1648AF8}" srcId="{98B0E3BF-4586-4AD7-BB13-4E4976AED060}" destId="{FCA090E6-87AD-4958-8474-661B38D0CB2C}" srcOrd="4" destOrd="0" parTransId="{3F2420D1-118B-42E8-9972-4E9B19108FC7}" sibTransId="{BB08C627-6AA3-422F-A4CA-1FD415EF4664}"/>
    <dgm:cxn modelId="{57A67A17-9811-43CF-97DD-866562072513}" type="presParOf" srcId="{C53A0AA9-576D-438B-9E32-A457FCC059C3}" destId="{1D8EE38B-1C08-4CF6-8161-525255F72199}" srcOrd="0" destOrd="0" presId="urn:microsoft.com/office/officeart/2005/8/layout/chevron1"/>
    <dgm:cxn modelId="{E9FD9E74-4F0E-4757-BD4A-5E5CB095FD9D}" type="presParOf" srcId="{C53A0AA9-576D-438B-9E32-A457FCC059C3}" destId="{64D2FC98-846D-483A-AC13-94CC3E5428E7}" srcOrd="1" destOrd="0" presId="urn:microsoft.com/office/officeart/2005/8/layout/chevron1"/>
    <dgm:cxn modelId="{3F7E0D4A-19D7-40FC-8084-DA596DCE52A9}" type="presParOf" srcId="{C53A0AA9-576D-438B-9E32-A457FCC059C3}" destId="{86468A79-BE83-4CB5-9BEC-7415842D5C69}" srcOrd="2" destOrd="0" presId="urn:microsoft.com/office/officeart/2005/8/layout/chevron1"/>
    <dgm:cxn modelId="{B1875665-7B9A-42C7-8ACE-71D687D095F8}" type="presParOf" srcId="{C53A0AA9-576D-438B-9E32-A457FCC059C3}" destId="{29DC62F7-B5D5-4FCA-9E30-9F70E3F0710E}" srcOrd="3" destOrd="0" presId="urn:microsoft.com/office/officeart/2005/8/layout/chevron1"/>
    <dgm:cxn modelId="{75F2F826-CEB5-4B51-8B8F-C77507A6E487}" type="presParOf" srcId="{C53A0AA9-576D-438B-9E32-A457FCC059C3}" destId="{D4BB9F8F-20FF-4529-AEFC-1845BC6E0D76}" srcOrd="4" destOrd="0" presId="urn:microsoft.com/office/officeart/2005/8/layout/chevron1"/>
    <dgm:cxn modelId="{9CCDE90A-DA44-4205-BE76-F1EDEFDCDAE0}" type="presParOf" srcId="{C53A0AA9-576D-438B-9E32-A457FCC059C3}" destId="{02E5141D-EB87-448E-8AC2-8132FA0EA17A}" srcOrd="5" destOrd="0" presId="urn:microsoft.com/office/officeart/2005/8/layout/chevron1"/>
    <dgm:cxn modelId="{91B824EB-FE2D-4C95-B7D4-8455096BB7D9}" type="presParOf" srcId="{C53A0AA9-576D-438B-9E32-A457FCC059C3}" destId="{C661A27E-BB83-4440-93C9-89A55D261F17}" srcOrd="6" destOrd="0" presId="urn:microsoft.com/office/officeart/2005/8/layout/chevron1"/>
    <dgm:cxn modelId="{B2CFB58E-A963-47B9-AB74-F4BFEB6968E5}" type="presParOf" srcId="{C53A0AA9-576D-438B-9E32-A457FCC059C3}" destId="{63DE1BF4-5826-41FC-9680-67CBC1057B45}" srcOrd="7" destOrd="0" presId="urn:microsoft.com/office/officeart/2005/8/layout/chevron1"/>
    <dgm:cxn modelId="{458382A4-F6C4-4C37-B7BB-68CFF0082864}" type="presParOf" srcId="{C53A0AA9-576D-438B-9E32-A457FCC059C3}" destId="{F85E54A1-9C79-4434-A64C-54C3D9244CE1}" srcOrd="8" destOrd="0" presId="urn:microsoft.com/office/officeart/2005/8/layout/chevron1"/>
    <dgm:cxn modelId="{CE3CE4F4-4793-4A19-8E67-3F8C71A5D724}" type="presParOf" srcId="{C53A0AA9-576D-438B-9E32-A457FCC059C3}" destId="{3887DE5A-66D5-45A8-8776-9E8836C6550E}" srcOrd="9" destOrd="0" presId="urn:microsoft.com/office/officeart/2005/8/layout/chevron1"/>
    <dgm:cxn modelId="{D8EE762C-A5B4-4C8A-A665-4B011BF7284D}" type="presParOf" srcId="{C53A0AA9-576D-438B-9E32-A457FCC059C3}" destId="{CA94A6A6-A9F2-4BF3-AB37-3B2507B8C3A1}" srcOrd="10" destOrd="0" presId="urn:microsoft.com/office/officeart/2005/8/layout/chevron1"/>
    <dgm:cxn modelId="{0F900E15-8B9C-48AA-B150-D9686AFCFBAF}" type="presParOf" srcId="{C53A0AA9-576D-438B-9E32-A457FCC059C3}" destId="{38A74F1A-73B8-4BEE-AB3E-4CA7B9750138}" srcOrd="11" destOrd="0" presId="urn:microsoft.com/office/officeart/2005/8/layout/chevron1"/>
    <dgm:cxn modelId="{7C7ACFA9-2ECA-4591-ADCB-C4EDB3C68E6D}" type="presParOf" srcId="{C53A0AA9-576D-438B-9E32-A457FCC059C3}" destId="{FD3FC979-94A2-46DC-9D00-9D9B08F56939}" srcOrd="12" destOrd="0" presId="urn:microsoft.com/office/officeart/2005/8/layout/chevron1"/>
    <dgm:cxn modelId="{731BA69F-6F30-4B88-9E93-DEAD70F84AAE}" type="presParOf" srcId="{C53A0AA9-576D-438B-9E32-A457FCC059C3}" destId="{3874CB95-80B9-4A4B-813B-7F0118498C02}" srcOrd="13" destOrd="0" presId="urn:microsoft.com/office/officeart/2005/8/layout/chevron1"/>
    <dgm:cxn modelId="{67464CCA-ADD9-4FC7-BB18-9BD34658D330}" type="presParOf" srcId="{C53A0AA9-576D-438B-9E32-A457FCC059C3}" destId="{6A2DAC64-A16B-4456-A5BE-57668295DA7C}" srcOrd="14" destOrd="0" presId="urn:microsoft.com/office/officeart/2005/8/layout/chevron1"/>
    <dgm:cxn modelId="{59CAECB5-E63C-4C18-A3B6-B9D6EE8012DC}" type="presParOf" srcId="{C53A0AA9-576D-438B-9E32-A457FCC059C3}" destId="{BEB75210-C9F2-4DBA-9D41-CF7CC2E91FFB}" srcOrd="15" destOrd="0" presId="urn:microsoft.com/office/officeart/2005/8/layout/chevron1"/>
    <dgm:cxn modelId="{8926236F-EE44-4D2B-B061-789EBAA7ADE1}" type="presParOf" srcId="{C53A0AA9-576D-438B-9E32-A457FCC059C3}" destId="{28FA45B9-D14E-4737-96D6-8500B12FA652}" srcOrd="16" destOrd="0" presId="urn:microsoft.com/office/officeart/2005/8/layout/chevron1"/>
    <dgm:cxn modelId="{CEE3EE47-8F16-4B66-9E7B-F82AAE21B13C}" type="presParOf" srcId="{C53A0AA9-576D-438B-9E32-A457FCC059C3}" destId="{99CE7493-4CDA-4BD5-84FF-9D01AA3646F7}" srcOrd="17" destOrd="0" presId="urn:microsoft.com/office/officeart/2005/8/layout/chevron1"/>
    <dgm:cxn modelId="{75AF2DDC-A91C-40BA-8154-D2B914CB3EC6}" type="presParOf" srcId="{C53A0AA9-576D-438B-9E32-A457FCC059C3}" destId="{41E33A9B-6FF9-45B9-BB39-B77401B95004}" srcOrd="1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8B0E3BF-4586-4AD7-BB13-4E4976AED060}"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GB"/>
        </a:p>
      </dgm:t>
    </dgm:pt>
    <dgm:pt modelId="{67F7D9EA-BE6A-457D-87E0-23BE075FA6D8}">
      <dgm:prSet/>
      <dgm:spPr>
        <a:solidFill>
          <a:srgbClr val="604A7B"/>
        </a:solidFill>
        <a:ln>
          <a:noFill/>
        </a:ln>
      </dgm:spPr>
      <dgm:t>
        <a:bodyPr/>
        <a:lstStyle/>
        <a:p>
          <a:endParaRPr lang="en-US" dirty="0">
            <a:latin typeface="Rockwell" panose="02060603020205020403" pitchFamily="18" charset="0"/>
          </a:endParaRPr>
        </a:p>
      </dgm:t>
    </dgm:pt>
    <dgm:pt modelId="{CF5C6915-2993-4DD2-A0DB-CC5CD7DF5C8A}" type="parTrans" cxnId="{EBF2BA6D-D9E8-47C3-84F8-A15D487EEB77}">
      <dgm:prSet/>
      <dgm:spPr/>
      <dgm:t>
        <a:bodyPr/>
        <a:lstStyle/>
        <a:p>
          <a:endParaRPr lang="en-GB"/>
        </a:p>
      </dgm:t>
    </dgm:pt>
    <dgm:pt modelId="{F703E538-8C8B-42D3-9286-87119EBBF19D}" type="sibTrans" cxnId="{EBF2BA6D-D9E8-47C3-84F8-A15D487EEB77}">
      <dgm:prSet/>
      <dgm:spPr/>
      <dgm:t>
        <a:bodyPr/>
        <a:lstStyle/>
        <a:p>
          <a:endParaRPr lang="en-GB"/>
        </a:p>
      </dgm:t>
    </dgm:pt>
    <dgm:pt modelId="{819271AD-C8A1-4717-AEEF-688F727AD641}">
      <dgm:prSet/>
      <dgm:spPr>
        <a:solidFill>
          <a:srgbClr val="55566F"/>
        </a:solidFill>
        <a:ln w="76200">
          <a:noFill/>
        </a:ln>
      </dgm:spPr>
      <dgm:t>
        <a:bodyPr/>
        <a:lstStyle/>
        <a:p>
          <a:endParaRPr lang="en-US" dirty="0">
            <a:latin typeface="Rockwell" panose="02060603020205020403" pitchFamily="18" charset="0"/>
          </a:endParaRPr>
        </a:p>
      </dgm:t>
    </dgm:pt>
    <dgm:pt modelId="{5103FFED-22CA-4392-B7D3-D1235FFD6699}" type="parTrans" cxnId="{D908E540-64DE-4838-9D04-CFD65E733996}">
      <dgm:prSet/>
      <dgm:spPr/>
      <dgm:t>
        <a:bodyPr/>
        <a:lstStyle/>
        <a:p>
          <a:endParaRPr lang="en-GB"/>
        </a:p>
      </dgm:t>
    </dgm:pt>
    <dgm:pt modelId="{216BA1E3-378E-4C8B-B5D6-E12388FF2E8E}" type="sibTrans" cxnId="{D908E540-64DE-4838-9D04-CFD65E733996}">
      <dgm:prSet/>
      <dgm:spPr/>
      <dgm:t>
        <a:bodyPr/>
        <a:lstStyle/>
        <a:p>
          <a:endParaRPr lang="en-GB"/>
        </a:p>
      </dgm:t>
    </dgm:pt>
    <dgm:pt modelId="{7D5778A7-3A81-418E-A575-C295ABCE4235}">
      <dgm:prSet/>
      <dgm:spPr>
        <a:solidFill>
          <a:srgbClr val="D6A418"/>
        </a:solidFill>
        <a:ln>
          <a:noFill/>
        </a:ln>
      </dgm:spPr>
      <dgm:t>
        <a:bodyPr/>
        <a:lstStyle/>
        <a:p>
          <a:endParaRPr lang="en-US" dirty="0">
            <a:latin typeface="Rockwell" panose="02060603020205020403" pitchFamily="18" charset="0"/>
          </a:endParaRPr>
        </a:p>
      </dgm:t>
    </dgm:pt>
    <dgm:pt modelId="{403083B0-97CA-4B68-9E6F-35F2817DC78D}" type="parTrans" cxnId="{D86E0AB0-3732-4B63-BD85-FEFEAFFD3532}">
      <dgm:prSet/>
      <dgm:spPr/>
      <dgm:t>
        <a:bodyPr/>
        <a:lstStyle/>
        <a:p>
          <a:endParaRPr lang="en-GB"/>
        </a:p>
      </dgm:t>
    </dgm:pt>
    <dgm:pt modelId="{263CCDD1-A63D-4CAB-A5EA-ECE930F3B948}" type="sibTrans" cxnId="{D86E0AB0-3732-4B63-BD85-FEFEAFFD3532}">
      <dgm:prSet/>
      <dgm:spPr/>
      <dgm:t>
        <a:bodyPr/>
        <a:lstStyle/>
        <a:p>
          <a:endParaRPr lang="en-GB"/>
        </a:p>
      </dgm:t>
    </dgm:pt>
    <dgm:pt modelId="{0DEB9786-96A1-4346-9896-C151B33C2096}">
      <dgm:prSet/>
      <dgm:spPr>
        <a:solidFill>
          <a:srgbClr val="883043"/>
        </a:solidFill>
        <a:ln>
          <a:noFill/>
        </a:ln>
      </dgm:spPr>
      <dgm:t>
        <a:bodyPr/>
        <a:lstStyle/>
        <a:p>
          <a:endParaRPr lang="en-US" dirty="0">
            <a:latin typeface="Rockwell" panose="02060603020205020403" pitchFamily="18" charset="0"/>
          </a:endParaRPr>
        </a:p>
      </dgm:t>
    </dgm:pt>
    <dgm:pt modelId="{4442AD41-F77B-409D-B88B-FA8222B7415F}" type="parTrans" cxnId="{D01AE2D2-992A-4F49-8189-CBE13309AC9D}">
      <dgm:prSet/>
      <dgm:spPr/>
      <dgm:t>
        <a:bodyPr/>
        <a:lstStyle/>
        <a:p>
          <a:endParaRPr lang="en-GB"/>
        </a:p>
      </dgm:t>
    </dgm:pt>
    <dgm:pt modelId="{D17AF0B1-BD69-40BF-B1D9-2C61B42D0931}" type="sibTrans" cxnId="{D01AE2D2-992A-4F49-8189-CBE13309AC9D}">
      <dgm:prSet/>
      <dgm:spPr/>
      <dgm:t>
        <a:bodyPr/>
        <a:lstStyle/>
        <a:p>
          <a:endParaRPr lang="en-GB"/>
        </a:p>
      </dgm:t>
    </dgm:pt>
    <dgm:pt modelId="{FCA090E6-87AD-4958-8474-661B38D0CB2C}">
      <dgm:prSet/>
      <dgm:spPr>
        <a:solidFill>
          <a:srgbClr val="47BDAE"/>
        </a:solidFill>
        <a:ln>
          <a:noFill/>
        </a:ln>
      </dgm:spPr>
      <dgm:t>
        <a:bodyPr/>
        <a:lstStyle/>
        <a:p>
          <a:endParaRPr lang="en-US" dirty="0">
            <a:latin typeface="Rockwell" panose="02060603020205020403" pitchFamily="18" charset="0"/>
          </a:endParaRPr>
        </a:p>
      </dgm:t>
    </dgm:pt>
    <dgm:pt modelId="{3F2420D1-118B-42E8-9972-4E9B19108FC7}" type="parTrans" cxnId="{F40884DF-D347-4E0B-9274-BCB8C1648AF8}">
      <dgm:prSet/>
      <dgm:spPr/>
      <dgm:t>
        <a:bodyPr/>
        <a:lstStyle/>
        <a:p>
          <a:endParaRPr lang="en-GB"/>
        </a:p>
      </dgm:t>
    </dgm:pt>
    <dgm:pt modelId="{BB08C627-6AA3-422F-A4CA-1FD415EF4664}" type="sibTrans" cxnId="{F40884DF-D347-4E0B-9274-BCB8C1648AF8}">
      <dgm:prSet/>
      <dgm:spPr/>
      <dgm:t>
        <a:bodyPr/>
        <a:lstStyle/>
        <a:p>
          <a:endParaRPr lang="en-GB"/>
        </a:p>
      </dgm:t>
    </dgm:pt>
    <dgm:pt modelId="{0CC2EFD8-5AE0-4A0B-856C-5C12690D605E}">
      <dgm:prSet/>
      <dgm:spPr>
        <a:solidFill>
          <a:srgbClr val="002060"/>
        </a:solidFill>
        <a:ln>
          <a:noFill/>
        </a:ln>
      </dgm:spPr>
      <dgm:t>
        <a:bodyPr/>
        <a:lstStyle/>
        <a:p>
          <a:endParaRPr lang="en-US" dirty="0">
            <a:latin typeface="Rockwell" panose="02060603020205020403" pitchFamily="18" charset="0"/>
          </a:endParaRPr>
        </a:p>
      </dgm:t>
    </dgm:pt>
    <dgm:pt modelId="{03EE3944-4CE4-43C9-B6DB-18F6503CC5E8}" type="parTrans" cxnId="{6F7FE0D2-C254-4E2B-A7A1-63DDEDCA8E6B}">
      <dgm:prSet/>
      <dgm:spPr/>
      <dgm:t>
        <a:bodyPr/>
        <a:lstStyle/>
        <a:p>
          <a:endParaRPr lang="en-GB"/>
        </a:p>
      </dgm:t>
    </dgm:pt>
    <dgm:pt modelId="{4A41DD07-0B3A-4FCC-A8D0-7BCDB0572CD1}" type="sibTrans" cxnId="{6F7FE0D2-C254-4E2B-A7A1-63DDEDCA8E6B}">
      <dgm:prSet/>
      <dgm:spPr/>
      <dgm:t>
        <a:bodyPr/>
        <a:lstStyle/>
        <a:p>
          <a:endParaRPr lang="en-GB"/>
        </a:p>
      </dgm:t>
    </dgm:pt>
    <dgm:pt modelId="{D729E1D6-63C7-4665-97C6-6D7037438573}">
      <dgm:prSet/>
      <dgm:spPr>
        <a:solidFill>
          <a:srgbClr val="92D050"/>
        </a:solidFill>
        <a:ln>
          <a:noFill/>
        </a:ln>
      </dgm:spPr>
      <dgm:t>
        <a:bodyPr/>
        <a:lstStyle/>
        <a:p>
          <a:endParaRPr lang="en-US" dirty="0">
            <a:latin typeface="Rockwell" panose="02060603020205020403" pitchFamily="18" charset="0"/>
          </a:endParaRPr>
        </a:p>
      </dgm:t>
    </dgm:pt>
    <dgm:pt modelId="{F1EBA03D-6B50-464A-BEA9-8026C6CEB20E}" type="parTrans" cxnId="{C8239587-4355-4BA7-A836-66C51B9A60FC}">
      <dgm:prSet/>
      <dgm:spPr/>
      <dgm:t>
        <a:bodyPr/>
        <a:lstStyle/>
        <a:p>
          <a:endParaRPr lang="en-GB"/>
        </a:p>
      </dgm:t>
    </dgm:pt>
    <dgm:pt modelId="{39396B81-0D1A-4210-988A-85A78E157C69}" type="sibTrans" cxnId="{C8239587-4355-4BA7-A836-66C51B9A60FC}">
      <dgm:prSet/>
      <dgm:spPr/>
      <dgm:t>
        <a:bodyPr/>
        <a:lstStyle/>
        <a:p>
          <a:endParaRPr lang="en-GB"/>
        </a:p>
      </dgm:t>
    </dgm:pt>
    <dgm:pt modelId="{F058412F-233C-42A2-98C6-FDA014872177}">
      <dgm:prSet/>
      <dgm:spPr>
        <a:solidFill>
          <a:srgbClr val="AE2573"/>
        </a:solidFill>
        <a:ln>
          <a:noFill/>
        </a:ln>
      </dgm:spPr>
      <dgm:t>
        <a:bodyPr/>
        <a:lstStyle/>
        <a:p>
          <a:endParaRPr lang="en-US" dirty="0">
            <a:latin typeface="Rockwell" panose="02060603020205020403" pitchFamily="18" charset="0"/>
          </a:endParaRPr>
        </a:p>
      </dgm:t>
    </dgm:pt>
    <dgm:pt modelId="{2FA04E99-B46E-4290-9067-45D7B682DC01}" type="parTrans" cxnId="{556CFFC7-E3F9-402B-A871-8598E33A77DF}">
      <dgm:prSet/>
      <dgm:spPr/>
      <dgm:t>
        <a:bodyPr/>
        <a:lstStyle/>
        <a:p>
          <a:endParaRPr lang="en-GB"/>
        </a:p>
      </dgm:t>
    </dgm:pt>
    <dgm:pt modelId="{21320599-C80B-459F-8DF2-9EAD68500256}" type="sibTrans" cxnId="{556CFFC7-E3F9-402B-A871-8598E33A77DF}">
      <dgm:prSet/>
      <dgm:spPr/>
      <dgm:t>
        <a:bodyPr/>
        <a:lstStyle/>
        <a:p>
          <a:endParaRPr lang="en-GB"/>
        </a:p>
      </dgm:t>
    </dgm:pt>
    <dgm:pt modelId="{5A333347-288F-459A-8638-13F10D6959A5}">
      <dgm:prSet/>
      <dgm:spPr>
        <a:solidFill>
          <a:srgbClr val="ED8B00"/>
        </a:solidFill>
        <a:ln w="76200">
          <a:noFill/>
        </a:ln>
      </dgm:spPr>
      <dgm:t>
        <a:bodyPr/>
        <a:lstStyle/>
        <a:p>
          <a:endParaRPr lang="en-US" dirty="0">
            <a:latin typeface="Rockwell" panose="02060603020205020403" pitchFamily="18" charset="0"/>
          </a:endParaRPr>
        </a:p>
      </dgm:t>
    </dgm:pt>
    <dgm:pt modelId="{5170E14F-7925-47D2-B99B-A84AE1968211}" type="parTrans" cxnId="{C7F34AB1-EA9D-42E1-91B8-EAF110175530}">
      <dgm:prSet/>
      <dgm:spPr/>
      <dgm:t>
        <a:bodyPr/>
        <a:lstStyle/>
        <a:p>
          <a:endParaRPr lang="en-GB"/>
        </a:p>
      </dgm:t>
    </dgm:pt>
    <dgm:pt modelId="{AC6CB3B6-5D92-4CCE-950F-11D94AEC5884}" type="sibTrans" cxnId="{C7F34AB1-EA9D-42E1-91B8-EAF110175530}">
      <dgm:prSet/>
      <dgm:spPr/>
      <dgm:t>
        <a:bodyPr/>
        <a:lstStyle/>
        <a:p>
          <a:endParaRPr lang="en-GB"/>
        </a:p>
      </dgm:t>
    </dgm:pt>
    <dgm:pt modelId="{3EA4EAC6-6B3B-464A-8A11-123D1C929661}">
      <dgm:prSet/>
      <dgm:spPr>
        <a:solidFill>
          <a:srgbClr val="7C2855"/>
        </a:solidFill>
        <a:ln>
          <a:noFill/>
        </a:ln>
      </dgm:spPr>
      <dgm:t>
        <a:bodyPr/>
        <a:lstStyle/>
        <a:p>
          <a:endParaRPr lang="en-US" dirty="0">
            <a:latin typeface="Rockwell" panose="02060603020205020403" pitchFamily="18" charset="0"/>
          </a:endParaRPr>
        </a:p>
      </dgm:t>
    </dgm:pt>
    <dgm:pt modelId="{563E2EBF-A17D-4898-9FD9-9F043623E0B7}" type="parTrans" cxnId="{751F3341-E302-4444-927E-B7728DCA3A03}">
      <dgm:prSet/>
      <dgm:spPr/>
      <dgm:t>
        <a:bodyPr/>
        <a:lstStyle/>
        <a:p>
          <a:endParaRPr lang="en-GB"/>
        </a:p>
      </dgm:t>
    </dgm:pt>
    <dgm:pt modelId="{EEDFB129-8EF7-4531-BC4E-9B4280445ADE}" type="sibTrans" cxnId="{751F3341-E302-4444-927E-B7728DCA3A03}">
      <dgm:prSet/>
      <dgm:spPr/>
      <dgm:t>
        <a:bodyPr/>
        <a:lstStyle/>
        <a:p>
          <a:endParaRPr lang="en-GB"/>
        </a:p>
      </dgm:t>
    </dgm:pt>
    <dgm:pt modelId="{C53A0AA9-576D-438B-9E32-A457FCC059C3}" type="pres">
      <dgm:prSet presAssocID="{98B0E3BF-4586-4AD7-BB13-4E4976AED060}" presName="Name0" presStyleCnt="0">
        <dgm:presLayoutVars>
          <dgm:dir/>
          <dgm:animLvl val="lvl"/>
          <dgm:resizeHandles val="exact"/>
        </dgm:presLayoutVars>
      </dgm:prSet>
      <dgm:spPr/>
    </dgm:pt>
    <dgm:pt modelId="{1D8EE38B-1C08-4CF6-8161-525255F72199}" type="pres">
      <dgm:prSet presAssocID="{67F7D9EA-BE6A-457D-87E0-23BE075FA6D8}" presName="parTxOnly" presStyleLbl="node1" presStyleIdx="0" presStyleCnt="10" custAng="5400000" custScaleY="154144">
        <dgm:presLayoutVars>
          <dgm:chMax val="0"/>
          <dgm:chPref val="0"/>
          <dgm:bulletEnabled val="1"/>
        </dgm:presLayoutVars>
      </dgm:prSet>
      <dgm:spPr>
        <a:prstGeom prst="triangle">
          <a:avLst/>
        </a:prstGeom>
      </dgm:spPr>
    </dgm:pt>
    <dgm:pt modelId="{64D2FC98-846D-483A-AC13-94CC3E5428E7}" type="pres">
      <dgm:prSet presAssocID="{F703E538-8C8B-42D3-9286-87119EBBF19D}" presName="parTxOnlySpace" presStyleCnt="0"/>
      <dgm:spPr/>
    </dgm:pt>
    <dgm:pt modelId="{86468A79-BE83-4CB5-9BEC-7415842D5C69}" type="pres">
      <dgm:prSet presAssocID="{819271AD-C8A1-4717-AEEF-688F727AD641}" presName="parTxOnly" presStyleLbl="node1" presStyleIdx="1" presStyleCnt="10" custAng="5400000" custScaleY="154144" custLinFactNeighborY="3975">
        <dgm:presLayoutVars>
          <dgm:chMax val="0"/>
          <dgm:chPref val="0"/>
          <dgm:bulletEnabled val="1"/>
        </dgm:presLayoutVars>
      </dgm:prSet>
      <dgm:spPr>
        <a:prstGeom prst="triangle">
          <a:avLst/>
        </a:prstGeom>
      </dgm:spPr>
    </dgm:pt>
    <dgm:pt modelId="{29DC62F7-B5D5-4FCA-9E30-9F70E3F0710E}" type="pres">
      <dgm:prSet presAssocID="{216BA1E3-378E-4C8B-B5D6-E12388FF2E8E}" presName="parTxOnlySpace" presStyleCnt="0"/>
      <dgm:spPr/>
    </dgm:pt>
    <dgm:pt modelId="{D4BB9F8F-20FF-4529-AEFC-1845BC6E0D76}" type="pres">
      <dgm:prSet presAssocID="{7D5778A7-3A81-418E-A575-C295ABCE4235}" presName="parTxOnly" presStyleLbl="node1" presStyleIdx="2" presStyleCnt="10" custAng="5400000" custScaleX="100536" custScaleY="155134" custLinFactNeighborY="2932">
        <dgm:presLayoutVars>
          <dgm:chMax val="0"/>
          <dgm:chPref val="0"/>
          <dgm:bulletEnabled val="1"/>
        </dgm:presLayoutVars>
      </dgm:prSet>
      <dgm:spPr>
        <a:prstGeom prst="triangle">
          <a:avLst/>
        </a:prstGeom>
      </dgm:spPr>
    </dgm:pt>
    <dgm:pt modelId="{02E5141D-EB87-448E-8AC2-8132FA0EA17A}" type="pres">
      <dgm:prSet presAssocID="{263CCDD1-A63D-4CAB-A5EA-ECE930F3B948}" presName="parTxOnlySpace" presStyleCnt="0"/>
      <dgm:spPr/>
    </dgm:pt>
    <dgm:pt modelId="{C661A27E-BB83-4440-93C9-89A55D261F17}" type="pres">
      <dgm:prSet presAssocID="{0DEB9786-96A1-4346-9896-C151B33C2096}" presName="parTxOnly" presStyleLbl="node1" presStyleIdx="3" presStyleCnt="10" custAng="5400000" custScaleY="154144">
        <dgm:presLayoutVars>
          <dgm:chMax val="0"/>
          <dgm:chPref val="0"/>
          <dgm:bulletEnabled val="1"/>
        </dgm:presLayoutVars>
      </dgm:prSet>
      <dgm:spPr>
        <a:prstGeom prst="triangle">
          <a:avLst/>
        </a:prstGeom>
      </dgm:spPr>
    </dgm:pt>
    <dgm:pt modelId="{63DE1BF4-5826-41FC-9680-67CBC1057B45}" type="pres">
      <dgm:prSet presAssocID="{D17AF0B1-BD69-40BF-B1D9-2C61B42D0931}" presName="parTxOnlySpace" presStyleCnt="0"/>
      <dgm:spPr/>
    </dgm:pt>
    <dgm:pt modelId="{F85E54A1-9C79-4434-A64C-54C3D9244CE1}" type="pres">
      <dgm:prSet presAssocID="{FCA090E6-87AD-4958-8474-661B38D0CB2C}" presName="parTxOnly" presStyleLbl="node1" presStyleIdx="4" presStyleCnt="10" custAng="5400000" custScaleY="154144" custLinFactNeighborX="0" custLinFactNeighborY="2932">
        <dgm:presLayoutVars>
          <dgm:chMax val="0"/>
          <dgm:chPref val="0"/>
          <dgm:bulletEnabled val="1"/>
        </dgm:presLayoutVars>
      </dgm:prSet>
      <dgm:spPr>
        <a:prstGeom prst="triangle">
          <a:avLst/>
        </a:prstGeom>
      </dgm:spPr>
    </dgm:pt>
    <dgm:pt modelId="{3887DE5A-66D5-45A8-8776-9E8836C6550E}" type="pres">
      <dgm:prSet presAssocID="{BB08C627-6AA3-422F-A4CA-1FD415EF4664}" presName="parTxOnlySpace" presStyleCnt="0"/>
      <dgm:spPr/>
    </dgm:pt>
    <dgm:pt modelId="{CA94A6A6-A9F2-4BF3-AB37-3B2507B8C3A1}" type="pres">
      <dgm:prSet presAssocID="{0CC2EFD8-5AE0-4A0B-856C-5C12690D605E}" presName="parTxOnly" presStyleLbl="node1" presStyleIdx="5" presStyleCnt="10" custAng="5400000" custScaleY="154144">
        <dgm:presLayoutVars>
          <dgm:chMax val="0"/>
          <dgm:chPref val="0"/>
          <dgm:bulletEnabled val="1"/>
        </dgm:presLayoutVars>
      </dgm:prSet>
      <dgm:spPr>
        <a:prstGeom prst="triangle">
          <a:avLst/>
        </a:prstGeom>
      </dgm:spPr>
    </dgm:pt>
    <dgm:pt modelId="{38A74F1A-73B8-4BEE-AB3E-4CA7B9750138}" type="pres">
      <dgm:prSet presAssocID="{4A41DD07-0B3A-4FCC-A8D0-7BCDB0572CD1}" presName="parTxOnlySpace" presStyleCnt="0"/>
      <dgm:spPr/>
    </dgm:pt>
    <dgm:pt modelId="{FD3FC979-94A2-46DC-9D00-9D9B08F56939}" type="pres">
      <dgm:prSet presAssocID="{D729E1D6-63C7-4665-97C6-6D7037438573}" presName="parTxOnly" presStyleLbl="node1" presStyleIdx="6" presStyleCnt="10" custAng="5400000" custScaleY="154144">
        <dgm:presLayoutVars>
          <dgm:chMax val="0"/>
          <dgm:chPref val="0"/>
          <dgm:bulletEnabled val="1"/>
        </dgm:presLayoutVars>
      </dgm:prSet>
      <dgm:spPr>
        <a:prstGeom prst="triangle">
          <a:avLst/>
        </a:prstGeom>
      </dgm:spPr>
    </dgm:pt>
    <dgm:pt modelId="{3874CB95-80B9-4A4B-813B-7F0118498C02}" type="pres">
      <dgm:prSet presAssocID="{39396B81-0D1A-4210-988A-85A78E157C69}" presName="parTxOnlySpace" presStyleCnt="0"/>
      <dgm:spPr/>
    </dgm:pt>
    <dgm:pt modelId="{6A2DAC64-A16B-4456-A5BE-57668295DA7C}" type="pres">
      <dgm:prSet presAssocID="{F058412F-233C-42A2-98C6-FDA014872177}" presName="parTxOnly" presStyleLbl="node1" presStyleIdx="7" presStyleCnt="10" custAng="5400000" custScaleY="154144">
        <dgm:presLayoutVars>
          <dgm:chMax val="0"/>
          <dgm:chPref val="0"/>
          <dgm:bulletEnabled val="1"/>
        </dgm:presLayoutVars>
      </dgm:prSet>
      <dgm:spPr>
        <a:prstGeom prst="triangle">
          <a:avLst/>
        </a:prstGeom>
      </dgm:spPr>
    </dgm:pt>
    <dgm:pt modelId="{BEB75210-C9F2-4DBA-9D41-CF7CC2E91FFB}" type="pres">
      <dgm:prSet presAssocID="{21320599-C80B-459F-8DF2-9EAD68500256}" presName="parTxOnlySpace" presStyleCnt="0"/>
      <dgm:spPr/>
    </dgm:pt>
    <dgm:pt modelId="{28FA45B9-D14E-4737-96D6-8500B12FA652}" type="pres">
      <dgm:prSet presAssocID="{5A333347-288F-459A-8638-13F10D6959A5}" presName="parTxOnly" presStyleLbl="node1" presStyleIdx="8" presStyleCnt="10" custAng="5400000" custScaleY="154144" custLinFactNeighborY="3975">
        <dgm:presLayoutVars>
          <dgm:chMax val="0"/>
          <dgm:chPref val="0"/>
          <dgm:bulletEnabled val="1"/>
        </dgm:presLayoutVars>
      </dgm:prSet>
      <dgm:spPr>
        <a:prstGeom prst="triangle">
          <a:avLst/>
        </a:prstGeom>
      </dgm:spPr>
    </dgm:pt>
    <dgm:pt modelId="{99CE7493-4CDA-4BD5-84FF-9D01AA3646F7}" type="pres">
      <dgm:prSet presAssocID="{AC6CB3B6-5D92-4CCE-950F-11D94AEC5884}" presName="parTxOnlySpace" presStyleCnt="0"/>
      <dgm:spPr/>
    </dgm:pt>
    <dgm:pt modelId="{41E33A9B-6FF9-45B9-BB39-B77401B95004}" type="pres">
      <dgm:prSet presAssocID="{3EA4EAC6-6B3B-464A-8A11-123D1C929661}" presName="parTxOnly" presStyleLbl="node1" presStyleIdx="9" presStyleCnt="10" custAng="5400000" custScaleX="100536" custScaleY="155134" custLinFactNeighborY="2932">
        <dgm:presLayoutVars>
          <dgm:chMax val="0"/>
          <dgm:chPref val="0"/>
          <dgm:bulletEnabled val="1"/>
        </dgm:presLayoutVars>
      </dgm:prSet>
      <dgm:spPr>
        <a:prstGeom prst="triangle">
          <a:avLst/>
        </a:prstGeom>
      </dgm:spPr>
    </dgm:pt>
  </dgm:ptLst>
  <dgm:cxnLst>
    <dgm:cxn modelId="{A9208C07-5E23-49B8-9BF9-D89D9F009E36}" type="presOf" srcId="{3EA4EAC6-6B3B-464A-8A11-123D1C929661}" destId="{41E33A9B-6FF9-45B9-BB39-B77401B95004}" srcOrd="0" destOrd="0" presId="urn:microsoft.com/office/officeart/2005/8/layout/chevron1"/>
    <dgm:cxn modelId="{BD473114-AE21-4F2E-A70B-CE3FA92F5774}" type="presOf" srcId="{7D5778A7-3A81-418E-A575-C295ABCE4235}" destId="{D4BB9F8F-20FF-4529-AEFC-1845BC6E0D76}" srcOrd="0" destOrd="0" presId="urn:microsoft.com/office/officeart/2005/8/layout/chevron1"/>
    <dgm:cxn modelId="{DE397929-07C2-4EBA-A171-CFBEE4B24D3E}" type="presOf" srcId="{0DEB9786-96A1-4346-9896-C151B33C2096}" destId="{C661A27E-BB83-4440-93C9-89A55D261F17}" srcOrd="0" destOrd="0" presId="urn:microsoft.com/office/officeart/2005/8/layout/chevron1"/>
    <dgm:cxn modelId="{FBD2663B-8FC4-41B6-8459-5761984438CC}" type="presOf" srcId="{0CC2EFD8-5AE0-4A0B-856C-5C12690D605E}" destId="{CA94A6A6-A9F2-4BF3-AB37-3B2507B8C3A1}" srcOrd="0" destOrd="0" presId="urn:microsoft.com/office/officeart/2005/8/layout/chevron1"/>
    <dgm:cxn modelId="{D908E540-64DE-4838-9D04-CFD65E733996}" srcId="{98B0E3BF-4586-4AD7-BB13-4E4976AED060}" destId="{819271AD-C8A1-4717-AEEF-688F727AD641}" srcOrd="1" destOrd="0" parTransId="{5103FFED-22CA-4392-B7D3-D1235FFD6699}" sibTransId="{216BA1E3-378E-4C8B-B5D6-E12388FF2E8E}"/>
    <dgm:cxn modelId="{751F3341-E302-4444-927E-B7728DCA3A03}" srcId="{98B0E3BF-4586-4AD7-BB13-4E4976AED060}" destId="{3EA4EAC6-6B3B-464A-8A11-123D1C929661}" srcOrd="9" destOrd="0" parTransId="{563E2EBF-A17D-4898-9FD9-9F043623E0B7}" sibTransId="{EEDFB129-8EF7-4531-BC4E-9B4280445ADE}"/>
    <dgm:cxn modelId="{EBF2BA6D-D9E8-47C3-84F8-A15D487EEB77}" srcId="{98B0E3BF-4586-4AD7-BB13-4E4976AED060}" destId="{67F7D9EA-BE6A-457D-87E0-23BE075FA6D8}" srcOrd="0" destOrd="0" parTransId="{CF5C6915-2993-4DD2-A0DB-CC5CD7DF5C8A}" sibTransId="{F703E538-8C8B-42D3-9286-87119EBBF19D}"/>
    <dgm:cxn modelId="{552C3353-01AA-4BE0-A967-532BEE642499}" type="presOf" srcId="{F058412F-233C-42A2-98C6-FDA014872177}" destId="{6A2DAC64-A16B-4456-A5BE-57668295DA7C}" srcOrd="0" destOrd="0" presId="urn:microsoft.com/office/officeart/2005/8/layout/chevron1"/>
    <dgm:cxn modelId="{C8239587-4355-4BA7-A836-66C51B9A60FC}" srcId="{98B0E3BF-4586-4AD7-BB13-4E4976AED060}" destId="{D729E1D6-63C7-4665-97C6-6D7037438573}" srcOrd="6" destOrd="0" parTransId="{F1EBA03D-6B50-464A-BEA9-8026C6CEB20E}" sibTransId="{39396B81-0D1A-4210-988A-85A78E157C69}"/>
    <dgm:cxn modelId="{81C0C88D-0E6C-4DDA-8209-BAA8A7F71398}" type="presOf" srcId="{98B0E3BF-4586-4AD7-BB13-4E4976AED060}" destId="{C53A0AA9-576D-438B-9E32-A457FCC059C3}" srcOrd="0" destOrd="0" presId="urn:microsoft.com/office/officeart/2005/8/layout/chevron1"/>
    <dgm:cxn modelId="{AAE17C9D-416D-4928-9467-A1E632853696}" type="presOf" srcId="{819271AD-C8A1-4717-AEEF-688F727AD641}" destId="{86468A79-BE83-4CB5-9BEC-7415842D5C69}" srcOrd="0" destOrd="0" presId="urn:microsoft.com/office/officeart/2005/8/layout/chevron1"/>
    <dgm:cxn modelId="{8CBFCEAA-AFEE-47BF-9B14-0B16E24DFE02}" type="presOf" srcId="{D729E1D6-63C7-4665-97C6-6D7037438573}" destId="{FD3FC979-94A2-46DC-9D00-9D9B08F56939}" srcOrd="0" destOrd="0" presId="urn:microsoft.com/office/officeart/2005/8/layout/chevron1"/>
    <dgm:cxn modelId="{D86E0AB0-3732-4B63-BD85-FEFEAFFD3532}" srcId="{98B0E3BF-4586-4AD7-BB13-4E4976AED060}" destId="{7D5778A7-3A81-418E-A575-C295ABCE4235}" srcOrd="2" destOrd="0" parTransId="{403083B0-97CA-4B68-9E6F-35F2817DC78D}" sibTransId="{263CCDD1-A63D-4CAB-A5EA-ECE930F3B948}"/>
    <dgm:cxn modelId="{C7F34AB1-EA9D-42E1-91B8-EAF110175530}" srcId="{98B0E3BF-4586-4AD7-BB13-4E4976AED060}" destId="{5A333347-288F-459A-8638-13F10D6959A5}" srcOrd="8" destOrd="0" parTransId="{5170E14F-7925-47D2-B99B-A84AE1968211}" sibTransId="{AC6CB3B6-5D92-4CCE-950F-11D94AEC5884}"/>
    <dgm:cxn modelId="{3C14F9C2-269A-490C-86A1-D80D3E03341D}" type="presOf" srcId="{67F7D9EA-BE6A-457D-87E0-23BE075FA6D8}" destId="{1D8EE38B-1C08-4CF6-8161-525255F72199}" srcOrd="0" destOrd="0" presId="urn:microsoft.com/office/officeart/2005/8/layout/chevron1"/>
    <dgm:cxn modelId="{556CFFC7-E3F9-402B-A871-8598E33A77DF}" srcId="{98B0E3BF-4586-4AD7-BB13-4E4976AED060}" destId="{F058412F-233C-42A2-98C6-FDA014872177}" srcOrd="7" destOrd="0" parTransId="{2FA04E99-B46E-4290-9067-45D7B682DC01}" sibTransId="{21320599-C80B-459F-8DF2-9EAD68500256}"/>
    <dgm:cxn modelId="{6F7FE0D2-C254-4E2B-A7A1-63DDEDCA8E6B}" srcId="{98B0E3BF-4586-4AD7-BB13-4E4976AED060}" destId="{0CC2EFD8-5AE0-4A0B-856C-5C12690D605E}" srcOrd="5" destOrd="0" parTransId="{03EE3944-4CE4-43C9-B6DB-18F6503CC5E8}" sibTransId="{4A41DD07-0B3A-4FCC-A8D0-7BCDB0572CD1}"/>
    <dgm:cxn modelId="{D01AE2D2-992A-4F49-8189-CBE13309AC9D}" srcId="{98B0E3BF-4586-4AD7-BB13-4E4976AED060}" destId="{0DEB9786-96A1-4346-9896-C151B33C2096}" srcOrd="3" destOrd="0" parTransId="{4442AD41-F77B-409D-B88B-FA8222B7415F}" sibTransId="{D17AF0B1-BD69-40BF-B1D9-2C61B42D0931}"/>
    <dgm:cxn modelId="{D69B95D4-72BE-48A9-848E-4B6A53702062}" type="presOf" srcId="{FCA090E6-87AD-4958-8474-661B38D0CB2C}" destId="{F85E54A1-9C79-4434-A64C-54C3D9244CE1}" srcOrd="0" destOrd="0" presId="urn:microsoft.com/office/officeart/2005/8/layout/chevron1"/>
    <dgm:cxn modelId="{2ED503DF-2D03-461D-8E94-4706D26E0E14}" type="presOf" srcId="{5A333347-288F-459A-8638-13F10D6959A5}" destId="{28FA45B9-D14E-4737-96D6-8500B12FA652}" srcOrd="0" destOrd="0" presId="urn:microsoft.com/office/officeart/2005/8/layout/chevron1"/>
    <dgm:cxn modelId="{F40884DF-D347-4E0B-9274-BCB8C1648AF8}" srcId="{98B0E3BF-4586-4AD7-BB13-4E4976AED060}" destId="{FCA090E6-87AD-4958-8474-661B38D0CB2C}" srcOrd="4" destOrd="0" parTransId="{3F2420D1-118B-42E8-9972-4E9B19108FC7}" sibTransId="{BB08C627-6AA3-422F-A4CA-1FD415EF4664}"/>
    <dgm:cxn modelId="{57A67A17-9811-43CF-97DD-866562072513}" type="presParOf" srcId="{C53A0AA9-576D-438B-9E32-A457FCC059C3}" destId="{1D8EE38B-1C08-4CF6-8161-525255F72199}" srcOrd="0" destOrd="0" presId="urn:microsoft.com/office/officeart/2005/8/layout/chevron1"/>
    <dgm:cxn modelId="{E9FD9E74-4F0E-4757-BD4A-5E5CB095FD9D}" type="presParOf" srcId="{C53A0AA9-576D-438B-9E32-A457FCC059C3}" destId="{64D2FC98-846D-483A-AC13-94CC3E5428E7}" srcOrd="1" destOrd="0" presId="urn:microsoft.com/office/officeart/2005/8/layout/chevron1"/>
    <dgm:cxn modelId="{3F7E0D4A-19D7-40FC-8084-DA596DCE52A9}" type="presParOf" srcId="{C53A0AA9-576D-438B-9E32-A457FCC059C3}" destId="{86468A79-BE83-4CB5-9BEC-7415842D5C69}" srcOrd="2" destOrd="0" presId="urn:microsoft.com/office/officeart/2005/8/layout/chevron1"/>
    <dgm:cxn modelId="{B1875665-7B9A-42C7-8ACE-71D687D095F8}" type="presParOf" srcId="{C53A0AA9-576D-438B-9E32-A457FCC059C3}" destId="{29DC62F7-B5D5-4FCA-9E30-9F70E3F0710E}" srcOrd="3" destOrd="0" presId="urn:microsoft.com/office/officeart/2005/8/layout/chevron1"/>
    <dgm:cxn modelId="{75F2F826-CEB5-4B51-8B8F-C77507A6E487}" type="presParOf" srcId="{C53A0AA9-576D-438B-9E32-A457FCC059C3}" destId="{D4BB9F8F-20FF-4529-AEFC-1845BC6E0D76}" srcOrd="4" destOrd="0" presId="urn:microsoft.com/office/officeart/2005/8/layout/chevron1"/>
    <dgm:cxn modelId="{9CCDE90A-DA44-4205-BE76-F1EDEFDCDAE0}" type="presParOf" srcId="{C53A0AA9-576D-438B-9E32-A457FCC059C3}" destId="{02E5141D-EB87-448E-8AC2-8132FA0EA17A}" srcOrd="5" destOrd="0" presId="urn:microsoft.com/office/officeart/2005/8/layout/chevron1"/>
    <dgm:cxn modelId="{91B824EB-FE2D-4C95-B7D4-8455096BB7D9}" type="presParOf" srcId="{C53A0AA9-576D-438B-9E32-A457FCC059C3}" destId="{C661A27E-BB83-4440-93C9-89A55D261F17}" srcOrd="6" destOrd="0" presId="urn:microsoft.com/office/officeart/2005/8/layout/chevron1"/>
    <dgm:cxn modelId="{B2CFB58E-A963-47B9-AB74-F4BFEB6968E5}" type="presParOf" srcId="{C53A0AA9-576D-438B-9E32-A457FCC059C3}" destId="{63DE1BF4-5826-41FC-9680-67CBC1057B45}" srcOrd="7" destOrd="0" presId="urn:microsoft.com/office/officeart/2005/8/layout/chevron1"/>
    <dgm:cxn modelId="{458382A4-F6C4-4C37-B7BB-68CFF0082864}" type="presParOf" srcId="{C53A0AA9-576D-438B-9E32-A457FCC059C3}" destId="{F85E54A1-9C79-4434-A64C-54C3D9244CE1}" srcOrd="8" destOrd="0" presId="urn:microsoft.com/office/officeart/2005/8/layout/chevron1"/>
    <dgm:cxn modelId="{CE3CE4F4-4793-4A19-8E67-3F8C71A5D724}" type="presParOf" srcId="{C53A0AA9-576D-438B-9E32-A457FCC059C3}" destId="{3887DE5A-66D5-45A8-8776-9E8836C6550E}" srcOrd="9" destOrd="0" presId="urn:microsoft.com/office/officeart/2005/8/layout/chevron1"/>
    <dgm:cxn modelId="{D8EE762C-A5B4-4C8A-A665-4B011BF7284D}" type="presParOf" srcId="{C53A0AA9-576D-438B-9E32-A457FCC059C3}" destId="{CA94A6A6-A9F2-4BF3-AB37-3B2507B8C3A1}" srcOrd="10" destOrd="0" presId="urn:microsoft.com/office/officeart/2005/8/layout/chevron1"/>
    <dgm:cxn modelId="{0F900E15-8B9C-48AA-B150-D9686AFCFBAF}" type="presParOf" srcId="{C53A0AA9-576D-438B-9E32-A457FCC059C3}" destId="{38A74F1A-73B8-4BEE-AB3E-4CA7B9750138}" srcOrd="11" destOrd="0" presId="urn:microsoft.com/office/officeart/2005/8/layout/chevron1"/>
    <dgm:cxn modelId="{7C7ACFA9-2ECA-4591-ADCB-C4EDB3C68E6D}" type="presParOf" srcId="{C53A0AA9-576D-438B-9E32-A457FCC059C3}" destId="{FD3FC979-94A2-46DC-9D00-9D9B08F56939}" srcOrd="12" destOrd="0" presId="urn:microsoft.com/office/officeart/2005/8/layout/chevron1"/>
    <dgm:cxn modelId="{731BA69F-6F30-4B88-9E93-DEAD70F84AAE}" type="presParOf" srcId="{C53A0AA9-576D-438B-9E32-A457FCC059C3}" destId="{3874CB95-80B9-4A4B-813B-7F0118498C02}" srcOrd="13" destOrd="0" presId="urn:microsoft.com/office/officeart/2005/8/layout/chevron1"/>
    <dgm:cxn modelId="{67464CCA-ADD9-4FC7-BB18-9BD34658D330}" type="presParOf" srcId="{C53A0AA9-576D-438B-9E32-A457FCC059C3}" destId="{6A2DAC64-A16B-4456-A5BE-57668295DA7C}" srcOrd="14" destOrd="0" presId="urn:microsoft.com/office/officeart/2005/8/layout/chevron1"/>
    <dgm:cxn modelId="{59CAECB5-E63C-4C18-A3B6-B9D6EE8012DC}" type="presParOf" srcId="{C53A0AA9-576D-438B-9E32-A457FCC059C3}" destId="{BEB75210-C9F2-4DBA-9D41-CF7CC2E91FFB}" srcOrd="15" destOrd="0" presId="urn:microsoft.com/office/officeart/2005/8/layout/chevron1"/>
    <dgm:cxn modelId="{8926236F-EE44-4D2B-B061-789EBAA7ADE1}" type="presParOf" srcId="{C53A0AA9-576D-438B-9E32-A457FCC059C3}" destId="{28FA45B9-D14E-4737-96D6-8500B12FA652}" srcOrd="16" destOrd="0" presId="urn:microsoft.com/office/officeart/2005/8/layout/chevron1"/>
    <dgm:cxn modelId="{CEE3EE47-8F16-4B66-9E7B-F82AAE21B13C}" type="presParOf" srcId="{C53A0AA9-576D-438B-9E32-A457FCC059C3}" destId="{99CE7493-4CDA-4BD5-84FF-9D01AA3646F7}" srcOrd="17" destOrd="0" presId="urn:microsoft.com/office/officeart/2005/8/layout/chevron1"/>
    <dgm:cxn modelId="{75AF2DDC-A91C-40BA-8154-D2B914CB3EC6}" type="presParOf" srcId="{C53A0AA9-576D-438B-9E32-A457FCC059C3}" destId="{41E33A9B-6FF9-45B9-BB39-B77401B95004}" srcOrd="1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B0E3BF-4586-4AD7-BB13-4E4976AED060}"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GB"/>
        </a:p>
      </dgm:t>
    </dgm:pt>
    <dgm:pt modelId="{67F7D9EA-BE6A-457D-87E0-23BE075FA6D8}">
      <dgm:prSet/>
      <dgm:spPr>
        <a:solidFill>
          <a:srgbClr val="604A7B"/>
        </a:solidFill>
        <a:ln>
          <a:noFill/>
        </a:ln>
      </dgm:spPr>
      <dgm:t>
        <a:bodyPr/>
        <a:lstStyle/>
        <a:p>
          <a:endParaRPr lang="en-US" dirty="0">
            <a:latin typeface="Rockwell" panose="02060603020205020403" pitchFamily="18" charset="0"/>
          </a:endParaRPr>
        </a:p>
      </dgm:t>
    </dgm:pt>
    <dgm:pt modelId="{CF5C6915-2993-4DD2-A0DB-CC5CD7DF5C8A}" type="parTrans" cxnId="{EBF2BA6D-D9E8-47C3-84F8-A15D487EEB77}">
      <dgm:prSet/>
      <dgm:spPr/>
      <dgm:t>
        <a:bodyPr/>
        <a:lstStyle/>
        <a:p>
          <a:endParaRPr lang="en-GB"/>
        </a:p>
      </dgm:t>
    </dgm:pt>
    <dgm:pt modelId="{F703E538-8C8B-42D3-9286-87119EBBF19D}" type="sibTrans" cxnId="{EBF2BA6D-D9E8-47C3-84F8-A15D487EEB77}">
      <dgm:prSet/>
      <dgm:spPr/>
      <dgm:t>
        <a:bodyPr/>
        <a:lstStyle/>
        <a:p>
          <a:endParaRPr lang="en-GB"/>
        </a:p>
      </dgm:t>
    </dgm:pt>
    <dgm:pt modelId="{819271AD-C8A1-4717-AEEF-688F727AD641}">
      <dgm:prSet/>
      <dgm:spPr>
        <a:solidFill>
          <a:srgbClr val="55566F"/>
        </a:solidFill>
        <a:ln w="76200">
          <a:noFill/>
        </a:ln>
      </dgm:spPr>
      <dgm:t>
        <a:bodyPr/>
        <a:lstStyle/>
        <a:p>
          <a:endParaRPr lang="en-US" dirty="0">
            <a:latin typeface="Rockwell" panose="02060603020205020403" pitchFamily="18" charset="0"/>
          </a:endParaRPr>
        </a:p>
      </dgm:t>
    </dgm:pt>
    <dgm:pt modelId="{5103FFED-22CA-4392-B7D3-D1235FFD6699}" type="parTrans" cxnId="{D908E540-64DE-4838-9D04-CFD65E733996}">
      <dgm:prSet/>
      <dgm:spPr/>
      <dgm:t>
        <a:bodyPr/>
        <a:lstStyle/>
        <a:p>
          <a:endParaRPr lang="en-GB"/>
        </a:p>
      </dgm:t>
    </dgm:pt>
    <dgm:pt modelId="{216BA1E3-378E-4C8B-B5D6-E12388FF2E8E}" type="sibTrans" cxnId="{D908E540-64DE-4838-9D04-CFD65E733996}">
      <dgm:prSet/>
      <dgm:spPr/>
      <dgm:t>
        <a:bodyPr/>
        <a:lstStyle/>
        <a:p>
          <a:endParaRPr lang="en-GB"/>
        </a:p>
      </dgm:t>
    </dgm:pt>
    <dgm:pt modelId="{7D5778A7-3A81-418E-A575-C295ABCE4235}">
      <dgm:prSet/>
      <dgm:spPr>
        <a:solidFill>
          <a:srgbClr val="D6A418"/>
        </a:solidFill>
        <a:ln>
          <a:noFill/>
        </a:ln>
      </dgm:spPr>
      <dgm:t>
        <a:bodyPr/>
        <a:lstStyle/>
        <a:p>
          <a:endParaRPr lang="en-US" dirty="0">
            <a:latin typeface="Rockwell" panose="02060603020205020403" pitchFamily="18" charset="0"/>
          </a:endParaRPr>
        </a:p>
      </dgm:t>
    </dgm:pt>
    <dgm:pt modelId="{403083B0-97CA-4B68-9E6F-35F2817DC78D}" type="parTrans" cxnId="{D86E0AB0-3732-4B63-BD85-FEFEAFFD3532}">
      <dgm:prSet/>
      <dgm:spPr/>
      <dgm:t>
        <a:bodyPr/>
        <a:lstStyle/>
        <a:p>
          <a:endParaRPr lang="en-GB"/>
        </a:p>
      </dgm:t>
    </dgm:pt>
    <dgm:pt modelId="{263CCDD1-A63D-4CAB-A5EA-ECE930F3B948}" type="sibTrans" cxnId="{D86E0AB0-3732-4B63-BD85-FEFEAFFD3532}">
      <dgm:prSet/>
      <dgm:spPr/>
      <dgm:t>
        <a:bodyPr/>
        <a:lstStyle/>
        <a:p>
          <a:endParaRPr lang="en-GB"/>
        </a:p>
      </dgm:t>
    </dgm:pt>
    <dgm:pt modelId="{0DEB9786-96A1-4346-9896-C151B33C2096}">
      <dgm:prSet/>
      <dgm:spPr>
        <a:solidFill>
          <a:srgbClr val="883043"/>
        </a:solidFill>
        <a:ln>
          <a:noFill/>
        </a:ln>
      </dgm:spPr>
      <dgm:t>
        <a:bodyPr/>
        <a:lstStyle/>
        <a:p>
          <a:endParaRPr lang="en-US" dirty="0">
            <a:latin typeface="Rockwell" panose="02060603020205020403" pitchFamily="18" charset="0"/>
          </a:endParaRPr>
        </a:p>
      </dgm:t>
    </dgm:pt>
    <dgm:pt modelId="{4442AD41-F77B-409D-B88B-FA8222B7415F}" type="parTrans" cxnId="{D01AE2D2-992A-4F49-8189-CBE13309AC9D}">
      <dgm:prSet/>
      <dgm:spPr/>
      <dgm:t>
        <a:bodyPr/>
        <a:lstStyle/>
        <a:p>
          <a:endParaRPr lang="en-GB"/>
        </a:p>
      </dgm:t>
    </dgm:pt>
    <dgm:pt modelId="{D17AF0B1-BD69-40BF-B1D9-2C61B42D0931}" type="sibTrans" cxnId="{D01AE2D2-992A-4F49-8189-CBE13309AC9D}">
      <dgm:prSet/>
      <dgm:spPr/>
      <dgm:t>
        <a:bodyPr/>
        <a:lstStyle/>
        <a:p>
          <a:endParaRPr lang="en-GB"/>
        </a:p>
      </dgm:t>
    </dgm:pt>
    <dgm:pt modelId="{FCA090E6-87AD-4958-8474-661B38D0CB2C}">
      <dgm:prSet/>
      <dgm:spPr>
        <a:solidFill>
          <a:srgbClr val="47BDAE"/>
        </a:solidFill>
        <a:ln>
          <a:noFill/>
        </a:ln>
      </dgm:spPr>
      <dgm:t>
        <a:bodyPr/>
        <a:lstStyle/>
        <a:p>
          <a:endParaRPr lang="en-US" dirty="0">
            <a:latin typeface="Rockwell" panose="02060603020205020403" pitchFamily="18" charset="0"/>
          </a:endParaRPr>
        </a:p>
      </dgm:t>
    </dgm:pt>
    <dgm:pt modelId="{3F2420D1-118B-42E8-9972-4E9B19108FC7}" type="parTrans" cxnId="{F40884DF-D347-4E0B-9274-BCB8C1648AF8}">
      <dgm:prSet/>
      <dgm:spPr/>
      <dgm:t>
        <a:bodyPr/>
        <a:lstStyle/>
        <a:p>
          <a:endParaRPr lang="en-GB"/>
        </a:p>
      </dgm:t>
    </dgm:pt>
    <dgm:pt modelId="{BB08C627-6AA3-422F-A4CA-1FD415EF4664}" type="sibTrans" cxnId="{F40884DF-D347-4E0B-9274-BCB8C1648AF8}">
      <dgm:prSet/>
      <dgm:spPr/>
      <dgm:t>
        <a:bodyPr/>
        <a:lstStyle/>
        <a:p>
          <a:endParaRPr lang="en-GB"/>
        </a:p>
      </dgm:t>
    </dgm:pt>
    <dgm:pt modelId="{0CC2EFD8-5AE0-4A0B-856C-5C12690D605E}">
      <dgm:prSet/>
      <dgm:spPr>
        <a:solidFill>
          <a:srgbClr val="002060"/>
        </a:solidFill>
        <a:ln>
          <a:noFill/>
        </a:ln>
      </dgm:spPr>
      <dgm:t>
        <a:bodyPr/>
        <a:lstStyle/>
        <a:p>
          <a:endParaRPr lang="en-US" dirty="0">
            <a:latin typeface="Rockwell" panose="02060603020205020403" pitchFamily="18" charset="0"/>
          </a:endParaRPr>
        </a:p>
      </dgm:t>
    </dgm:pt>
    <dgm:pt modelId="{03EE3944-4CE4-43C9-B6DB-18F6503CC5E8}" type="parTrans" cxnId="{6F7FE0D2-C254-4E2B-A7A1-63DDEDCA8E6B}">
      <dgm:prSet/>
      <dgm:spPr/>
      <dgm:t>
        <a:bodyPr/>
        <a:lstStyle/>
        <a:p>
          <a:endParaRPr lang="en-GB"/>
        </a:p>
      </dgm:t>
    </dgm:pt>
    <dgm:pt modelId="{4A41DD07-0B3A-4FCC-A8D0-7BCDB0572CD1}" type="sibTrans" cxnId="{6F7FE0D2-C254-4E2B-A7A1-63DDEDCA8E6B}">
      <dgm:prSet/>
      <dgm:spPr/>
      <dgm:t>
        <a:bodyPr/>
        <a:lstStyle/>
        <a:p>
          <a:endParaRPr lang="en-GB"/>
        </a:p>
      </dgm:t>
    </dgm:pt>
    <dgm:pt modelId="{D729E1D6-63C7-4665-97C6-6D7037438573}">
      <dgm:prSet/>
      <dgm:spPr>
        <a:solidFill>
          <a:srgbClr val="92D050"/>
        </a:solidFill>
        <a:ln>
          <a:noFill/>
        </a:ln>
      </dgm:spPr>
      <dgm:t>
        <a:bodyPr/>
        <a:lstStyle/>
        <a:p>
          <a:endParaRPr lang="en-US" dirty="0">
            <a:latin typeface="Rockwell" panose="02060603020205020403" pitchFamily="18" charset="0"/>
          </a:endParaRPr>
        </a:p>
      </dgm:t>
    </dgm:pt>
    <dgm:pt modelId="{F1EBA03D-6B50-464A-BEA9-8026C6CEB20E}" type="parTrans" cxnId="{C8239587-4355-4BA7-A836-66C51B9A60FC}">
      <dgm:prSet/>
      <dgm:spPr/>
      <dgm:t>
        <a:bodyPr/>
        <a:lstStyle/>
        <a:p>
          <a:endParaRPr lang="en-GB"/>
        </a:p>
      </dgm:t>
    </dgm:pt>
    <dgm:pt modelId="{39396B81-0D1A-4210-988A-85A78E157C69}" type="sibTrans" cxnId="{C8239587-4355-4BA7-A836-66C51B9A60FC}">
      <dgm:prSet/>
      <dgm:spPr/>
      <dgm:t>
        <a:bodyPr/>
        <a:lstStyle/>
        <a:p>
          <a:endParaRPr lang="en-GB"/>
        </a:p>
      </dgm:t>
    </dgm:pt>
    <dgm:pt modelId="{F058412F-233C-42A2-98C6-FDA014872177}">
      <dgm:prSet/>
      <dgm:spPr>
        <a:solidFill>
          <a:srgbClr val="AE2573"/>
        </a:solidFill>
        <a:ln>
          <a:noFill/>
        </a:ln>
      </dgm:spPr>
      <dgm:t>
        <a:bodyPr/>
        <a:lstStyle/>
        <a:p>
          <a:endParaRPr lang="en-US" dirty="0">
            <a:latin typeface="Rockwell" panose="02060603020205020403" pitchFamily="18" charset="0"/>
          </a:endParaRPr>
        </a:p>
      </dgm:t>
    </dgm:pt>
    <dgm:pt modelId="{2FA04E99-B46E-4290-9067-45D7B682DC01}" type="parTrans" cxnId="{556CFFC7-E3F9-402B-A871-8598E33A77DF}">
      <dgm:prSet/>
      <dgm:spPr/>
      <dgm:t>
        <a:bodyPr/>
        <a:lstStyle/>
        <a:p>
          <a:endParaRPr lang="en-GB"/>
        </a:p>
      </dgm:t>
    </dgm:pt>
    <dgm:pt modelId="{21320599-C80B-459F-8DF2-9EAD68500256}" type="sibTrans" cxnId="{556CFFC7-E3F9-402B-A871-8598E33A77DF}">
      <dgm:prSet/>
      <dgm:spPr/>
      <dgm:t>
        <a:bodyPr/>
        <a:lstStyle/>
        <a:p>
          <a:endParaRPr lang="en-GB"/>
        </a:p>
      </dgm:t>
    </dgm:pt>
    <dgm:pt modelId="{5A333347-288F-459A-8638-13F10D6959A5}">
      <dgm:prSet/>
      <dgm:spPr>
        <a:solidFill>
          <a:srgbClr val="ED8B00"/>
        </a:solidFill>
        <a:ln w="76200">
          <a:noFill/>
        </a:ln>
      </dgm:spPr>
      <dgm:t>
        <a:bodyPr/>
        <a:lstStyle/>
        <a:p>
          <a:endParaRPr lang="en-US" dirty="0">
            <a:latin typeface="Rockwell" panose="02060603020205020403" pitchFamily="18" charset="0"/>
          </a:endParaRPr>
        </a:p>
      </dgm:t>
    </dgm:pt>
    <dgm:pt modelId="{5170E14F-7925-47D2-B99B-A84AE1968211}" type="parTrans" cxnId="{C7F34AB1-EA9D-42E1-91B8-EAF110175530}">
      <dgm:prSet/>
      <dgm:spPr/>
      <dgm:t>
        <a:bodyPr/>
        <a:lstStyle/>
        <a:p>
          <a:endParaRPr lang="en-GB"/>
        </a:p>
      </dgm:t>
    </dgm:pt>
    <dgm:pt modelId="{AC6CB3B6-5D92-4CCE-950F-11D94AEC5884}" type="sibTrans" cxnId="{C7F34AB1-EA9D-42E1-91B8-EAF110175530}">
      <dgm:prSet/>
      <dgm:spPr/>
      <dgm:t>
        <a:bodyPr/>
        <a:lstStyle/>
        <a:p>
          <a:endParaRPr lang="en-GB"/>
        </a:p>
      </dgm:t>
    </dgm:pt>
    <dgm:pt modelId="{3EA4EAC6-6B3B-464A-8A11-123D1C929661}">
      <dgm:prSet/>
      <dgm:spPr>
        <a:solidFill>
          <a:srgbClr val="7C2855"/>
        </a:solidFill>
        <a:ln>
          <a:noFill/>
        </a:ln>
      </dgm:spPr>
      <dgm:t>
        <a:bodyPr/>
        <a:lstStyle/>
        <a:p>
          <a:endParaRPr lang="en-US" dirty="0">
            <a:latin typeface="Rockwell" panose="02060603020205020403" pitchFamily="18" charset="0"/>
          </a:endParaRPr>
        </a:p>
      </dgm:t>
    </dgm:pt>
    <dgm:pt modelId="{563E2EBF-A17D-4898-9FD9-9F043623E0B7}" type="parTrans" cxnId="{751F3341-E302-4444-927E-B7728DCA3A03}">
      <dgm:prSet/>
      <dgm:spPr/>
      <dgm:t>
        <a:bodyPr/>
        <a:lstStyle/>
        <a:p>
          <a:endParaRPr lang="en-GB"/>
        </a:p>
      </dgm:t>
    </dgm:pt>
    <dgm:pt modelId="{EEDFB129-8EF7-4531-BC4E-9B4280445ADE}" type="sibTrans" cxnId="{751F3341-E302-4444-927E-B7728DCA3A03}">
      <dgm:prSet/>
      <dgm:spPr/>
      <dgm:t>
        <a:bodyPr/>
        <a:lstStyle/>
        <a:p>
          <a:endParaRPr lang="en-GB"/>
        </a:p>
      </dgm:t>
    </dgm:pt>
    <dgm:pt modelId="{C53A0AA9-576D-438B-9E32-A457FCC059C3}" type="pres">
      <dgm:prSet presAssocID="{98B0E3BF-4586-4AD7-BB13-4E4976AED060}" presName="Name0" presStyleCnt="0">
        <dgm:presLayoutVars>
          <dgm:dir/>
          <dgm:animLvl val="lvl"/>
          <dgm:resizeHandles val="exact"/>
        </dgm:presLayoutVars>
      </dgm:prSet>
      <dgm:spPr/>
    </dgm:pt>
    <dgm:pt modelId="{1D8EE38B-1C08-4CF6-8161-525255F72199}" type="pres">
      <dgm:prSet presAssocID="{67F7D9EA-BE6A-457D-87E0-23BE075FA6D8}" presName="parTxOnly" presStyleLbl="node1" presStyleIdx="0" presStyleCnt="10" custAng="5400000" custScaleY="154144">
        <dgm:presLayoutVars>
          <dgm:chMax val="0"/>
          <dgm:chPref val="0"/>
          <dgm:bulletEnabled val="1"/>
        </dgm:presLayoutVars>
      </dgm:prSet>
      <dgm:spPr>
        <a:prstGeom prst="triangle">
          <a:avLst/>
        </a:prstGeom>
      </dgm:spPr>
    </dgm:pt>
    <dgm:pt modelId="{64D2FC98-846D-483A-AC13-94CC3E5428E7}" type="pres">
      <dgm:prSet presAssocID="{F703E538-8C8B-42D3-9286-87119EBBF19D}" presName="parTxOnlySpace" presStyleCnt="0"/>
      <dgm:spPr/>
    </dgm:pt>
    <dgm:pt modelId="{86468A79-BE83-4CB5-9BEC-7415842D5C69}" type="pres">
      <dgm:prSet presAssocID="{819271AD-C8A1-4717-AEEF-688F727AD641}" presName="parTxOnly" presStyleLbl="node1" presStyleIdx="1" presStyleCnt="10" custAng="5400000" custScaleY="154144" custLinFactNeighborY="3975">
        <dgm:presLayoutVars>
          <dgm:chMax val="0"/>
          <dgm:chPref val="0"/>
          <dgm:bulletEnabled val="1"/>
        </dgm:presLayoutVars>
      </dgm:prSet>
      <dgm:spPr>
        <a:prstGeom prst="triangle">
          <a:avLst/>
        </a:prstGeom>
      </dgm:spPr>
    </dgm:pt>
    <dgm:pt modelId="{29DC62F7-B5D5-4FCA-9E30-9F70E3F0710E}" type="pres">
      <dgm:prSet presAssocID="{216BA1E3-378E-4C8B-B5D6-E12388FF2E8E}" presName="parTxOnlySpace" presStyleCnt="0"/>
      <dgm:spPr/>
    </dgm:pt>
    <dgm:pt modelId="{D4BB9F8F-20FF-4529-AEFC-1845BC6E0D76}" type="pres">
      <dgm:prSet presAssocID="{7D5778A7-3A81-418E-A575-C295ABCE4235}" presName="parTxOnly" presStyleLbl="node1" presStyleIdx="2" presStyleCnt="10" custAng="5400000" custScaleX="100536" custScaleY="155134" custLinFactNeighborY="2932">
        <dgm:presLayoutVars>
          <dgm:chMax val="0"/>
          <dgm:chPref val="0"/>
          <dgm:bulletEnabled val="1"/>
        </dgm:presLayoutVars>
      </dgm:prSet>
      <dgm:spPr>
        <a:prstGeom prst="triangle">
          <a:avLst/>
        </a:prstGeom>
      </dgm:spPr>
    </dgm:pt>
    <dgm:pt modelId="{02E5141D-EB87-448E-8AC2-8132FA0EA17A}" type="pres">
      <dgm:prSet presAssocID="{263CCDD1-A63D-4CAB-A5EA-ECE930F3B948}" presName="parTxOnlySpace" presStyleCnt="0"/>
      <dgm:spPr/>
    </dgm:pt>
    <dgm:pt modelId="{C661A27E-BB83-4440-93C9-89A55D261F17}" type="pres">
      <dgm:prSet presAssocID="{0DEB9786-96A1-4346-9896-C151B33C2096}" presName="parTxOnly" presStyleLbl="node1" presStyleIdx="3" presStyleCnt="10" custAng="5400000" custScaleY="154144">
        <dgm:presLayoutVars>
          <dgm:chMax val="0"/>
          <dgm:chPref val="0"/>
          <dgm:bulletEnabled val="1"/>
        </dgm:presLayoutVars>
      </dgm:prSet>
      <dgm:spPr>
        <a:prstGeom prst="triangle">
          <a:avLst/>
        </a:prstGeom>
      </dgm:spPr>
    </dgm:pt>
    <dgm:pt modelId="{63DE1BF4-5826-41FC-9680-67CBC1057B45}" type="pres">
      <dgm:prSet presAssocID="{D17AF0B1-BD69-40BF-B1D9-2C61B42D0931}" presName="parTxOnlySpace" presStyleCnt="0"/>
      <dgm:spPr/>
    </dgm:pt>
    <dgm:pt modelId="{F85E54A1-9C79-4434-A64C-54C3D9244CE1}" type="pres">
      <dgm:prSet presAssocID="{FCA090E6-87AD-4958-8474-661B38D0CB2C}" presName="parTxOnly" presStyleLbl="node1" presStyleIdx="4" presStyleCnt="10" custAng="5400000" custScaleY="154144" custLinFactNeighborX="0" custLinFactNeighborY="2932">
        <dgm:presLayoutVars>
          <dgm:chMax val="0"/>
          <dgm:chPref val="0"/>
          <dgm:bulletEnabled val="1"/>
        </dgm:presLayoutVars>
      </dgm:prSet>
      <dgm:spPr>
        <a:prstGeom prst="triangle">
          <a:avLst/>
        </a:prstGeom>
      </dgm:spPr>
    </dgm:pt>
    <dgm:pt modelId="{3887DE5A-66D5-45A8-8776-9E8836C6550E}" type="pres">
      <dgm:prSet presAssocID="{BB08C627-6AA3-422F-A4CA-1FD415EF4664}" presName="parTxOnlySpace" presStyleCnt="0"/>
      <dgm:spPr/>
    </dgm:pt>
    <dgm:pt modelId="{CA94A6A6-A9F2-4BF3-AB37-3B2507B8C3A1}" type="pres">
      <dgm:prSet presAssocID="{0CC2EFD8-5AE0-4A0B-856C-5C12690D605E}" presName="parTxOnly" presStyleLbl="node1" presStyleIdx="5" presStyleCnt="10" custAng="5400000" custScaleY="154144">
        <dgm:presLayoutVars>
          <dgm:chMax val="0"/>
          <dgm:chPref val="0"/>
          <dgm:bulletEnabled val="1"/>
        </dgm:presLayoutVars>
      </dgm:prSet>
      <dgm:spPr>
        <a:prstGeom prst="triangle">
          <a:avLst/>
        </a:prstGeom>
      </dgm:spPr>
    </dgm:pt>
    <dgm:pt modelId="{38A74F1A-73B8-4BEE-AB3E-4CA7B9750138}" type="pres">
      <dgm:prSet presAssocID="{4A41DD07-0B3A-4FCC-A8D0-7BCDB0572CD1}" presName="parTxOnlySpace" presStyleCnt="0"/>
      <dgm:spPr/>
    </dgm:pt>
    <dgm:pt modelId="{FD3FC979-94A2-46DC-9D00-9D9B08F56939}" type="pres">
      <dgm:prSet presAssocID="{D729E1D6-63C7-4665-97C6-6D7037438573}" presName="parTxOnly" presStyleLbl="node1" presStyleIdx="6" presStyleCnt="10" custAng="5400000" custScaleY="154144">
        <dgm:presLayoutVars>
          <dgm:chMax val="0"/>
          <dgm:chPref val="0"/>
          <dgm:bulletEnabled val="1"/>
        </dgm:presLayoutVars>
      </dgm:prSet>
      <dgm:spPr>
        <a:prstGeom prst="triangle">
          <a:avLst/>
        </a:prstGeom>
      </dgm:spPr>
    </dgm:pt>
    <dgm:pt modelId="{3874CB95-80B9-4A4B-813B-7F0118498C02}" type="pres">
      <dgm:prSet presAssocID="{39396B81-0D1A-4210-988A-85A78E157C69}" presName="parTxOnlySpace" presStyleCnt="0"/>
      <dgm:spPr/>
    </dgm:pt>
    <dgm:pt modelId="{6A2DAC64-A16B-4456-A5BE-57668295DA7C}" type="pres">
      <dgm:prSet presAssocID="{F058412F-233C-42A2-98C6-FDA014872177}" presName="parTxOnly" presStyleLbl="node1" presStyleIdx="7" presStyleCnt="10" custAng="5400000" custScaleY="154144">
        <dgm:presLayoutVars>
          <dgm:chMax val="0"/>
          <dgm:chPref val="0"/>
          <dgm:bulletEnabled val="1"/>
        </dgm:presLayoutVars>
      </dgm:prSet>
      <dgm:spPr>
        <a:prstGeom prst="triangle">
          <a:avLst/>
        </a:prstGeom>
      </dgm:spPr>
    </dgm:pt>
    <dgm:pt modelId="{BEB75210-C9F2-4DBA-9D41-CF7CC2E91FFB}" type="pres">
      <dgm:prSet presAssocID="{21320599-C80B-459F-8DF2-9EAD68500256}" presName="parTxOnlySpace" presStyleCnt="0"/>
      <dgm:spPr/>
    </dgm:pt>
    <dgm:pt modelId="{28FA45B9-D14E-4737-96D6-8500B12FA652}" type="pres">
      <dgm:prSet presAssocID="{5A333347-288F-459A-8638-13F10D6959A5}" presName="parTxOnly" presStyleLbl="node1" presStyleIdx="8" presStyleCnt="10" custAng="5400000" custScaleY="154144" custLinFactNeighborY="3975">
        <dgm:presLayoutVars>
          <dgm:chMax val="0"/>
          <dgm:chPref val="0"/>
          <dgm:bulletEnabled val="1"/>
        </dgm:presLayoutVars>
      </dgm:prSet>
      <dgm:spPr>
        <a:prstGeom prst="triangle">
          <a:avLst/>
        </a:prstGeom>
      </dgm:spPr>
    </dgm:pt>
    <dgm:pt modelId="{99CE7493-4CDA-4BD5-84FF-9D01AA3646F7}" type="pres">
      <dgm:prSet presAssocID="{AC6CB3B6-5D92-4CCE-950F-11D94AEC5884}" presName="parTxOnlySpace" presStyleCnt="0"/>
      <dgm:spPr/>
    </dgm:pt>
    <dgm:pt modelId="{41E33A9B-6FF9-45B9-BB39-B77401B95004}" type="pres">
      <dgm:prSet presAssocID="{3EA4EAC6-6B3B-464A-8A11-123D1C929661}" presName="parTxOnly" presStyleLbl="node1" presStyleIdx="9" presStyleCnt="10" custAng="5400000" custScaleX="100536" custScaleY="155134" custLinFactNeighborY="2932">
        <dgm:presLayoutVars>
          <dgm:chMax val="0"/>
          <dgm:chPref val="0"/>
          <dgm:bulletEnabled val="1"/>
        </dgm:presLayoutVars>
      </dgm:prSet>
      <dgm:spPr>
        <a:prstGeom prst="triangle">
          <a:avLst/>
        </a:prstGeom>
      </dgm:spPr>
    </dgm:pt>
  </dgm:ptLst>
  <dgm:cxnLst>
    <dgm:cxn modelId="{C6C96610-3849-422D-AD46-7D1CA7EED9CF}" type="presOf" srcId="{3EA4EAC6-6B3B-464A-8A11-123D1C929661}" destId="{41E33A9B-6FF9-45B9-BB39-B77401B95004}" srcOrd="0" destOrd="0" presId="urn:microsoft.com/office/officeart/2005/8/layout/chevron1"/>
    <dgm:cxn modelId="{8A2A6817-802A-4763-BF32-2B4B808C4D65}" type="presOf" srcId="{0CC2EFD8-5AE0-4A0B-856C-5C12690D605E}" destId="{CA94A6A6-A9F2-4BF3-AB37-3B2507B8C3A1}" srcOrd="0" destOrd="0" presId="urn:microsoft.com/office/officeart/2005/8/layout/chevron1"/>
    <dgm:cxn modelId="{57DF482D-5AC0-4B42-A486-1D455E34170D}" type="presOf" srcId="{D729E1D6-63C7-4665-97C6-6D7037438573}" destId="{FD3FC979-94A2-46DC-9D00-9D9B08F56939}" srcOrd="0" destOrd="0" presId="urn:microsoft.com/office/officeart/2005/8/layout/chevron1"/>
    <dgm:cxn modelId="{D908E540-64DE-4838-9D04-CFD65E733996}" srcId="{98B0E3BF-4586-4AD7-BB13-4E4976AED060}" destId="{819271AD-C8A1-4717-AEEF-688F727AD641}" srcOrd="1" destOrd="0" parTransId="{5103FFED-22CA-4392-B7D3-D1235FFD6699}" sibTransId="{216BA1E3-378E-4C8B-B5D6-E12388FF2E8E}"/>
    <dgm:cxn modelId="{751F3341-E302-4444-927E-B7728DCA3A03}" srcId="{98B0E3BF-4586-4AD7-BB13-4E4976AED060}" destId="{3EA4EAC6-6B3B-464A-8A11-123D1C929661}" srcOrd="9" destOrd="0" parTransId="{563E2EBF-A17D-4898-9FD9-9F043623E0B7}" sibTransId="{EEDFB129-8EF7-4531-BC4E-9B4280445ADE}"/>
    <dgm:cxn modelId="{EBF2BA6D-D9E8-47C3-84F8-A15D487EEB77}" srcId="{98B0E3BF-4586-4AD7-BB13-4E4976AED060}" destId="{67F7D9EA-BE6A-457D-87E0-23BE075FA6D8}" srcOrd="0" destOrd="0" parTransId="{CF5C6915-2993-4DD2-A0DB-CC5CD7DF5C8A}" sibTransId="{F703E538-8C8B-42D3-9286-87119EBBF19D}"/>
    <dgm:cxn modelId="{3376B381-D539-440A-8370-014D2DB261D8}" type="presOf" srcId="{819271AD-C8A1-4717-AEEF-688F727AD641}" destId="{86468A79-BE83-4CB5-9BEC-7415842D5C69}" srcOrd="0" destOrd="0" presId="urn:microsoft.com/office/officeart/2005/8/layout/chevron1"/>
    <dgm:cxn modelId="{AB1CA082-FC17-4B80-8F38-C80FF7D47B44}" type="presOf" srcId="{F058412F-233C-42A2-98C6-FDA014872177}" destId="{6A2DAC64-A16B-4456-A5BE-57668295DA7C}" srcOrd="0" destOrd="0" presId="urn:microsoft.com/office/officeart/2005/8/layout/chevron1"/>
    <dgm:cxn modelId="{C8239587-4355-4BA7-A836-66C51B9A60FC}" srcId="{98B0E3BF-4586-4AD7-BB13-4E4976AED060}" destId="{D729E1D6-63C7-4665-97C6-6D7037438573}" srcOrd="6" destOrd="0" parTransId="{F1EBA03D-6B50-464A-BEA9-8026C6CEB20E}" sibTransId="{39396B81-0D1A-4210-988A-85A78E157C69}"/>
    <dgm:cxn modelId="{7871F4A3-CAFB-47F2-B4E5-1E4D914ACFCC}" type="presOf" srcId="{0DEB9786-96A1-4346-9896-C151B33C2096}" destId="{C661A27E-BB83-4440-93C9-89A55D261F17}" srcOrd="0" destOrd="0" presId="urn:microsoft.com/office/officeart/2005/8/layout/chevron1"/>
    <dgm:cxn modelId="{D86E0AB0-3732-4B63-BD85-FEFEAFFD3532}" srcId="{98B0E3BF-4586-4AD7-BB13-4E4976AED060}" destId="{7D5778A7-3A81-418E-A575-C295ABCE4235}" srcOrd="2" destOrd="0" parTransId="{403083B0-97CA-4B68-9E6F-35F2817DC78D}" sibTransId="{263CCDD1-A63D-4CAB-A5EA-ECE930F3B948}"/>
    <dgm:cxn modelId="{C7F34AB1-EA9D-42E1-91B8-EAF110175530}" srcId="{98B0E3BF-4586-4AD7-BB13-4E4976AED060}" destId="{5A333347-288F-459A-8638-13F10D6959A5}" srcOrd="8" destOrd="0" parTransId="{5170E14F-7925-47D2-B99B-A84AE1968211}" sibTransId="{AC6CB3B6-5D92-4CCE-950F-11D94AEC5884}"/>
    <dgm:cxn modelId="{532A8AB1-A075-4A1C-80A5-94584D4FF281}" type="presOf" srcId="{7D5778A7-3A81-418E-A575-C295ABCE4235}" destId="{D4BB9F8F-20FF-4529-AEFC-1845BC6E0D76}" srcOrd="0" destOrd="0" presId="urn:microsoft.com/office/officeart/2005/8/layout/chevron1"/>
    <dgm:cxn modelId="{4814D1B9-FD1E-4583-A19A-41B12E5755E5}" type="presOf" srcId="{5A333347-288F-459A-8638-13F10D6959A5}" destId="{28FA45B9-D14E-4737-96D6-8500B12FA652}" srcOrd="0" destOrd="0" presId="urn:microsoft.com/office/officeart/2005/8/layout/chevron1"/>
    <dgm:cxn modelId="{556CFFC7-E3F9-402B-A871-8598E33A77DF}" srcId="{98B0E3BF-4586-4AD7-BB13-4E4976AED060}" destId="{F058412F-233C-42A2-98C6-FDA014872177}" srcOrd="7" destOrd="0" parTransId="{2FA04E99-B46E-4290-9067-45D7B682DC01}" sibTransId="{21320599-C80B-459F-8DF2-9EAD68500256}"/>
    <dgm:cxn modelId="{A61F75C8-CDB7-419F-AAD1-D1E316986234}" type="presOf" srcId="{98B0E3BF-4586-4AD7-BB13-4E4976AED060}" destId="{C53A0AA9-576D-438B-9E32-A457FCC059C3}" srcOrd="0" destOrd="0" presId="urn:microsoft.com/office/officeart/2005/8/layout/chevron1"/>
    <dgm:cxn modelId="{6F7FE0D2-C254-4E2B-A7A1-63DDEDCA8E6B}" srcId="{98B0E3BF-4586-4AD7-BB13-4E4976AED060}" destId="{0CC2EFD8-5AE0-4A0B-856C-5C12690D605E}" srcOrd="5" destOrd="0" parTransId="{03EE3944-4CE4-43C9-B6DB-18F6503CC5E8}" sibTransId="{4A41DD07-0B3A-4FCC-A8D0-7BCDB0572CD1}"/>
    <dgm:cxn modelId="{D01AE2D2-992A-4F49-8189-CBE13309AC9D}" srcId="{98B0E3BF-4586-4AD7-BB13-4E4976AED060}" destId="{0DEB9786-96A1-4346-9896-C151B33C2096}" srcOrd="3" destOrd="0" parTransId="{4442AD41-F77B-409D-B88B-FA8222B7415F}" sibTransId="{D17AF0B1-BD69-40BF-B1D9-2C61B42D0931}"/>
    <dgm:cxn modelId="{F40884DF-D347-4E0B-9274-BCB8C1648AF8}" srcId="{98B0E3BF-4586-4AD7-BB13-4E4976AED060}" destId="{FCA090E6-87AD-4958-8474-661B38D0CB2C}" srcOrd="4" destOrd="0" parTransId="{3F2420D1-118B-42E8-9972-4E9B19108FC7}" sibTransId="{BB08C627-6AA3-422F-A4CA-1FD415EF4664}"/>
    <dgm:cxn modelId="{866558E9-D33B-4EA4-9F20-41847B9E90F4}" type="presOf" srcId="{67F7D9EA-BE6A-457D-87E0-23BE075FA6D8}" destId="{1D8EE38B-1C08-4CF6-8161-525255F72199}" srcOrd="0" destOrd="0" presId="urn:microsoft.com/office/officeart/2005/8/layout/chevron1"/>
    <dgm:cxn modelId="{67495AEC-C386-4FD0-801D-B1A137F84BD6}" type="presOf" srcId="{FCA090E6-87AD-4958-8474-661B38D0CB2C}" destId="{F85E54A1-9C79-4434-A64C-54C3D9244CE1}" srcOrd="0" destOrd="0" presId="urn:microsoft.com/office/officeart/2005/8/layout/chevron1"/>
    <dgm:cxn modelId="{21FC3B00-7F1F-44BB-8FA7-34DCF6BE5713}" type="presParOf" srcId="{C53A0AA9-576D-438B-9E32-A457FCC059C3}" destId="{1D8EE38B-1C08-4CF6-8161-525255F72199}" srcOrd="0" destOrd="0" presId="urn:microsoft.com/office/officeart/2005/8/layout/chevron1"/>
    <dgm:cxn modelId="{3D6978F8-0A37-4CA6-9525-A0F5DBF4FDDD}" type="presParOf" srcId="{C53A0AA9-576D-438B-9E32-A457FCC059C3}" destId="{64D2FC98-846D-483A-AC13-94CC3E5428E7}" srcOrd="1" destOrd="0" presId="urn:microsoft.com/office/officeart/2005/8/layout/chevron1"/>
    <dgm:cxn modelId="{1827D32A-B190-4D3E-9DA2-507A1C37CC90}" type="presParOf" srcId="{C53A0AA9-576D-438B-9E32-A457FCC059C3}" destId="{86468A79-BE83-4CB5-9BEC-7415842D5C69}" srcOrd="2" destOrd="0" presId="urn:microsoft.com/office/officeart/2005/8/layout/chevron1"/>
    <dgm:cxn modelId="{86863D24-99F1-41AE-B9DA-83BDB07661A3}" type="presParOf" srcId="{C53A0AA9-576D-438B-9E32-A457FCC059C3}" destId="{29DC62F7-B5D5-4FCA-9E30-9F70E3F0710E}" srcOrd="3" destOrd="0" presId="urn:microsoft.com/office/officeart/2005/8/layout/chevron1"/>
    <dgm:cxn modelId="{2CB039FA-A5B5-4CFD-AD43-AA4C90E72880}" type="presParOf" srcId="{C53A0AA9-576D-438B-9E32-A457FCC059C3}" destId="{D4BB9F8F-20FF-4529-AEFC-1845BC6E0D76}" srcOrd="4" destOrd="0" presId="urn:microsoft.com/office/officeart/2005/8/layout/chevron1"/>
    <dgm:cxn modelId="{6876A0DA-B420-46E0-8A91-7AB1CAE9FFBF}" type="presParOf" srcId="{C53A0AA9-576D-438B-9E32-A457FCC059C3}" destId="{02E5141D-EB87-448E-8AC2-8132FA0EA17A}" srcOrd="5" destOrd="0" presId="urn:microsoft.com/office/officeart/2005/8/layout/chevron1"/>
    <dgm:cxn modelId="{AD56E7BB-5A32-4751-98D5-36405E5F1C78}" type="presParOf" srcId="{C53A0AA9-576D-438B-9E32-A457FCC059C3}" destId="{C661A27E-BB83-4440-93C9-89A55D261F17}" srcOrd="6" destOrd="0" presId="urn:microsoft.com/office/officeart/2005/8/layout/chevron1"/>
    <dgm:cxn modelId="{029CE6CC-6428-4F7B-B146-551795D2B4D8}" type="presParOf" srcId="{C53A0AA9-576D-438B-9E32-A457FCC059C3}" destId="{63DE1BF4-5826-41FC-9680-67CBC1057B45}" srcOrd="7" destOrd="0" presId="urn:microsoft.com/office/officeart/2005/8/layout/chevron1"/>
    <dgm:cxn modelId="{1738B688-0430-4B51-AF24-87DDF1D05C4F}" type="presParOf" srcId="{C53A0AA9-576D-438B-9E32-A457FCC059C3}" destId="{F85E54A1-9C79-4434-A64C-54C3D9244CE1}" srcOrd="8" destOrd="0" presId="urn:microsoft.com/office/officeart/2005/8/layout/chevron1"/>
    <dgm:cxn modelId="{F3152070-A56F-43B0-8804-EE592C2EC7B5}" type="presParOf" srcId="{C53A0AA9-576D-438B-9E32-A457FCC059C3}" destId="{3887DE5A-66D5-45A8-8776-9E8836C6550E}" srcOrd="9" destOrd="0" presId="urn:microsoft.com/office/officeart/2005/8/layout/chevron1"/>
    <dgm:cxn modelId="{41437C00-BEFB-4813-89B8-BCC5567C7C3A}" type="presParOf" srcId="{C53A0AA9-576D-438B-9E32-A457FCC059C3}" destId="{CA94A6A6-A9F2-4BF3-AB37-3B2507B8C3A1}" srcOrd="10" destOrd="0" presId="urn:microsoft.com/office/officeart/2005/8/layout/chevron1"/>
    <dgm:cxn modelId="{CD449EC8-FCB2-43E0-AFE4-4080F6530D5C}" type="presParOf" srcId="{C53A0AA9-576D-438B-9E32-A457FCC059C3}" destId="{38A74F1A-73B8-4BEE-AB3E-4CA7B9750138}" srcOrd="11" destOrd="0" presId="urn:microsoft.com/office/officeart/2005/8/layout/chevron1"/>
    <dgm:cxn modelId="{26A1145A-EBEC-4EA0-91D6-D1787ADC9110}" type="presParOf" srcId="{C53A0AA9-576D-438B-9E32-A457FCC059C3}" destId="{FD3FC979-94A2-46DC-9D00-9D9B08F56939}" srcOrd="12" destOrd="0" presId="urn:microsoft.com/office/officeart/2005/8/layout/chevron1"/>
    <dgm:cxn modelId="{40BBB95D-D952-4D2B-A8B7-15466B27784C}" type="presParOf" srcId="{C53A0AA9-576D-438B-9E32-A457FCC059C3}" destId="{3874CB95-80B9-4A4B-813B-7F0118498C02}" srcOrd="13" destOrd="0" presId="urn:microsoft.com/office/officeart/2005/8/layout/chevron1"/>
    <dgm:cxn modelId="{6E3F6C78-5415-4D84-850F-C58C9961044B}" type="presParOf" srcId="{C53A0AA9-576D-438B-9E32-A457FCC059C3}" destId="{6A2DAC64-A16B-4456-A5BE-57668295DA7C}" srcOrd="14" destOrd="0" presId="urn:microsoft.com/office/officeart/2005/8/layout/chevron1"/>
    <dgm:cxn modelId="{4C7DEDB8-7CE5-4966-86C1-001CF607D562}" type="presParOf" srcId="{C53A0AA9-576D-438B-9E32-A457FCC059C3}" destId="{BEB75210-C9F2-4DBA-9D41-CF7CC2E91FFB}" srcOrd="15" destOrd="0" presId="urn:microsoft.com/office/officeart/2005/8/layout/chevron1"/>
    <dgm:cxn modelId="{2A0E1C93-44C3-4E05-BFDB-CB23A910E7DD}" type="presParOf" srcId="{C53A0AA9-576D-438B-9E32-A457FCC059C3}" destId="{28FA45B9-D14E-4737-96D6-8500B12FA652}" srcOrd="16" destOrd="0" presId="urn:microsoft.com/office/officeart/2005/8/layout/chevron1"/>
    <dgm:cxn modelId="{EACFA2CE-146C-4E6A-B1A5-15C4DCD5EE54}" type="presParOf" srcId="{C53A0AA9-576D-438B-9E32-A457FCC059C3}" destId="{99CE7493-4CDA-4BD5-84FF-9D01AA3646F7}" srcOrd="17" destOrd="0" presId="urn:microsoft.com/office/officeart/2005/8/layout/chevron1"/>
    <dgm:cxn modelId="{62A381AE-22BE-4062-8689-CC178BC97189}" type="presParOf" srcId="{C53A0AA9-576D-438B-9E32-A457FCC059C3}" destId="{41E33A9B-6FF9-45B9-BB39-B77401B95004}" srcOrd="1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B0E3BF-4586-4AD7-BB13-4E4976AED060}"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GB"/>
        </a:p>
      </dgm:t>
    </dgm:pt>
    <dgm:pt modelId="{67F7D9EA-BE6A-457D-87E0-23BE075FA6D8}">
      <dgm:prSet/>
      <dgm:spPr>
        <a:solidFill>
          <a:srgbClr val="604A7B"/>
        </a:solidFill>
        <a:ln>
          <a:noFill/>
        </a:ln>
      </dgm:spPr>
      <dgm:t>
        <a:bodyPr/>
        <a:lstStyle/>
        <a:p>
          <a:endParaRPr lang="en-US" dirty="0">
            <a:latin typeface="Rockwell" panose="02060603020205020403" pitchFamily="18" charset="0"/>
          </a:endParaRPr>
        </a:p>
      </dgm:t>
    </dgm:pt>
    <dgm:pt modelId="{CF5C6915-2993-4DD2-A0DB-CC5CD7DF5C8A}" type="parTrans" cxnId="{EBF2BA6D-D9E8-47C3-84F8-A15D487EEB77}">
      <dgm:prSet/>
      <dgm:spPr/>
      <dgm:t>
        <a:bodyPr/>
        <a:lstStyle/>
        <a:p>
          <a:endParaRPr lang="en-GB"/>
        </a:p>
      </dgm:t>
    </dgm:pt>
    <dgm:pt modelId="{F703E538-8C8B-42D3-9286-87119EBBF19D}" type="sibTrans" cxnId="{EBF2BA6D-D9E8-47C3-84F8-A15D487EEB77}">
      <dgm:prSet/>
      <dgm:spPr/>
      <dgm:t>
        <a:bodyPr/>
        <a:lstStyle/>
        <a:p>
          <a:endParaRPr lang="en-GB"/>
        </a:p>
      </dgm:t>
    </dgm:pt>
    <dgm:pt modelId="{819271AD-C8A1-4717-AEEF-688F727AD641}">
      <dgm:prSet/>
      <dgm:spPr>
        <a:solidFill>
          <a:srgbClr val="55566F"/>
        </a:solidFill>
        <a:ln w="76200">
          <a:noFill/>
        </a:ln>
      </dgm:spPr>
      <dgm:t>
        <a:bodyPr/>
        <a:lstStyle/>
        <a:p>
          <a:endParaRPr lang="en-US" dirty="0">
            <a:latin typeface="Rockwell" panose="02060603020205020403" pitchFamily="18" charset="0"/>
          </a:endParaRPr>
        </a:p>
      </dgm:t>
    </dgm:pt>
    <dgm:pt modelId="{5103FFED-22CA-4392-B7D3-D1235FFD6699}" type="parTrans" cxnId="{D908E540-64DE-4838-9D04-CFD65E733996}">
      <dgm:prSet/>
      <dgm:spPr/>
      <dgm:t>
        <a:bodyPr/>
        <a:lstStyle/>
        <a:p>
          <a:endParaRPr lang="en-GB"/>
        </a:p>
      </dgm:t>
    </dgm:pt>
    <dgm:pt modelId="{216BA1E3-378E-4C8B-B5D6-E12388FF2E8E}" type="sibTrans" cxnId="{D908E540-64DE-4838-9D04-CFD65E733996}">
      <dgm:prSet/>
      <dgm:spPr/>
      <dgm:t>
        <a:bodyPr/>
        <a:lstStyle/>
        <a:p>
          <a:endParaRPr lang="en-GB"/>
        </a:p>
      </dgm:t>
    </dgm:pt>
    <dgm:pt modelId="{7D5778A7-3A81-418E-A575-C295ABCE4235}">
      <dgm:prSet/>
      <dgm:spPr>
        <a:solidFill>
          <a:srgbClr val="D6A418"/>
        </a:solidFill>
        <a:ln>
          <a:noFill/>
        </a:ln>
      </dgm:spPr>
      <dgm:t>
        <a:bodyPr/>
        <a:lstStyle/>
        <a:p>
          <a:endParaRPr lang="en-US" dirty="0">
            <a:latin typeface="Rockwell" panose="02060603020205020403" pitchFamily="18" charset="0"/>
          </a:endParaRPr>
        </a:p>
      </dgm:t>
    </dgm:pt>
    <dgm:pt modelId="{403083B0-97CA-4B68-9E6F-35F2817DC78D}" type="parTrans" cxnId="{D86E0AB0-3732-4B63-BD85-FEFEAFFD3532}">
      <dgm:prSet/>
      <dgm:spPr/>
      <dgm:t>
        <a:bodyPr/>
        <a:lstStyle/>
        <a:p>
          <a:endParaRPr lang="en-GB"/>
        </a:p>
      </dgm:t>
    </dgm:pt>
    <dgm:pt modelId="{263CCDD1-A63D-4CAB-A5EA-ECE930F3B948}" type="sibTrans" cxnId="{D86E0AB0-3732-4B63-BD85-FEFEAFFD3532}">
      <dgm:prSet/>
      <dgm:spPr/>
      <dgm:t>
        <a:bodyPr/>
        <a:lstStyle/>
        <a:p>
          <a:endParaRPr lang="en-GB"/>
        </a:p>
      </dgm:t>
    </dgm:pt>
    <dgm:pt modelId="{0DEB9786-96A1-4346-9896-C151B33C2096}">
      <dgm:prSet/>
      <dgm:spPr>
        <a:solidFill>
          <a:srgbClr val="883043"/>
        </a:solidFill>
        <a:ln>
          <a:noFill/>
        </a:ln>
      </dgm:spPr>
      <dgm:t>
        <a:bodyPr/>
        <a:lstStyle/>
        <a:p>
          <a:endParaRPr lang="en-US" dirty="0">
            <a:latin typeface="Rockwell" panose="02060603020205020403" pitchFamily="18" charset="0"/>
          </a:endParaRPr>
        </a:p>
      </dgm:t>
    </dgm:pt>
    <dgm:pt modelId="{4442AD41-F77B-409D-B88B-FA8222B7415F}" type="parTrans" cxnId="{D01AE2D2-992A-4F49-8189-CBE13309AC9D}">
      <dgm:prSet/>
      <dgm:spPr/>
      <dgm:t>
        <a:bodyPr/>
        <a:lstStyle/>
        <a:p>
          <a:endParaRPr lang="en-GB"/>
        </a:p>
      </dgm:t>
    </dgm:pt>
    <dgm:pt modelId="{D17AF0B1-BD69-40BF-B1D9-2C61B42D0931}" type="sibTrans" cxnId="{D01AE2D2-992A-4F49-8189-CBE13309AC9D}">
      <dgm:prSet/>
      <dgm:spPr/>
      <dgm:t>
        <a:bodyPr/>
        <a:lstStyle/>
        <a:p>
          <a:endParaRPr lang="en-GB"/>
        </a:p>
      </dgm:t>
    </dgm:pt>
    <dgm:pt modelId="{FCA090E6-87AD-4958-8474-661B38D0CB2C}">
      <dgm:prSet/>
      <dgm:spPr>
        <a:solidFill>
          <a:srgbClr val="47BDAE"/>
        </a:solidFill>
        <a:ln>
          <a:noFill/>
        </a:ln>
      </dgm:spPr>
      <dgm:t>
        <a:bodyPr/>
        <a:lstStyle/>
        <a:p>
          <a:endParaRPr lang="en-US" dirty="0">
            <a:latin typeface="Rockwell" panose="02060603020205020403" pitchFamily="18" charset="0"/>
          </a:endParaRPr>
        </a:p>
      </dgm:t>
    </dgm:pt>
    <dgm:pt modelId="{3F2420D1-118B-42E8-9972-4E9B19108FC7}" type="parTrans" cxnId="{F40884DF-D347-4E0B-9274-BCB8C1648AF8}">
      <dgm:prSet/>
      <dgm:spPr/>
      <dgm:t>
        <a:bodyPr/>
        <a:lstStyle/>
        <a:p>
          <a:endParaRPr lang="en-GB"/>
        </a:p>
      </dgm:t>
    </dgm:pt>
    <dgm:pt modelId="{BB08C627-6AA3-422F-A4CA-1FD415EF4664}" type="sibTrans" cxnId="{F40884DF-D347-4E0B-9274-BCB8C1648AF8}">
      <dgm:prSet/>
      <dgm:spPr/>
      <dgm:t>
        <a:bodyPr/>
        <a:lstStyle/>
        <a:p>
          <a:endParaRPr lang="en-GB"/>
        </a:p>
      </dgm:t>
    </dgm:pt>
    <dgm:pt modelId="{0CC2EFD8-5AE0-4A0B-856C-5C12690D605E}">
      <dgm:prSet/>
      <dgm:spPr>
        <a:solidFill>
          <a:srgbClr val="002060"/>
        </a:solidFill>
        <a:ln>
          <a:noFill/>
        </a:ln>
      </dgm:spPr>
      <dgm:t>
        <a:bodyPr/>
        <a:lstStyle/>
        <a:p>
          <a:endParaRPr lang="en-US" dirty="0">
            <a:latin typeface="Rockwell" panose="02060603020205020403" pitchFamily="18" charset="0"/>
          </a:endParaRPr>
        </a:p>
      </dgm:t>
    </dgm:pt>
    <dgm:pt modelId="{03EE3944-4CE4-43C9-B6DB-18F6503CC5E8}" type="parTrans" cxnId="{6F7FE0D2-C254-4E2B-A7A1-63DDEDCA8E6B}">
      <dgm:prSet/>
      <dgm:spPr/>
      <dgm:t>
        <a:bodyPr/>
        <a:lstStyle/>
        <a:p>
          <a:endParaRPr lang="en-GB"/>
        </a:p>
      </dgm:t>
    </dgm:pt>
    <dgm:pt modelId="{4A41DD07-0B3A-4FCC-A8D0-7BCDB0572CD1}" type="sibTrans" cxnId="{6F7FE0D2-C254-4E2B-A7A1-63DDEDCA8E6B}">
      <dgm:prSet/>
      <dgm:spPr/>
      <dgm:t>
        <a:bodyPr/>
        <a:lstStyle/>
        <a:p>
          <a:endParaRPr lang="en-GB"/>
        </a:p>
      </dgm:t>
    </dgm:pt>
    <dgm:pt modelId="{D729E1D6-63C7-4665-97C6-6D7037438573}">
      <dgm:prSet/>
      <dgm:spPr>
        <a:solidFill>
          <a:srgbClr val="92D050"/>
        </a:solidFill>
        <a:ln>
          <a:noFill/>
        </a:ln>
      </dgm:spPr>
      <dgm:t>
        <a:bodyPr/>
        <a:lstStyle/>
        <a:p>
          <a:endParaRPr lang="en-US" dirty="0">
            <a:latin typeface="Rockwell" panose="02060603020205020403" pitchFamily="18" charset="0"/>
          </a:endParaRPr>
        </a:p>
      </dgm:t>
    </dgm:pt>
    <dgm:pt modelId="{F1EBA03D-6B50-464A-BEA9-8026C6CEB20E}" type="parTrans" cxnId="{C8239587-4355-4BA7-A836-66C51B9A60FC}">
      <dgm:prSet/>
      <dgm:spPr/>
      <dgm:t>
        <a:bodyPr/>
        <a:lstStyle/>
        <a:p>
          <a:endParaRPr lang="en-GB"/>
        </a:p>
      </dgm:t>
    </dgm:pt>
    <dgm:pt modelId="{39396B81-0D1A-4210-988A-85A78E157C69}" type="sibTrans" cxnId="{C8239587-4355-4BA7-A836-66C51B9A60FC}">
      <dgm:prSet/>
      <dgm:spPr/>
      <dgm:t>
        <a:bodyPr/>
        <a:lstStyle/>
        <a:p>
          <a:endParaRPr lang="en-GB"/>
        </a:p>
      </dgm:t>
    </dgm:pt>
    <dgm:pt modelId="{F058412F-233C-42A2-98C6-FDA014872177}">
      <dgm:prSet/>
      <dgm:spPr>
        <a:solidFill>
          <a:srgbClr val="AE2573"/>
        </a:solidFill>
        <a:ln>
          <a:noFill/>
        </a:ln>
      </dgm:spPr>
      <dgm:t>
        <a:bodyPr/>
        <a:lstStyle/>
        <a:p>
          <a:endParaRPr lang="en-US" dirty="0">
            <a:latin typeface="Rockwell" panose="02060603020205020403" pitchFamily="18" charset="0"/>
          </a:endParaRPr>
        </a:p>
      </dgm:t>
    </dgm:pt>
    <dgm:pt modelId="{2FA04E99-B46E-4290-9067-45D7B682DC01}" type="parTrans" cxnId="{556CFFC7-E3F9-402B-A871-8598E33A77DF}">
      <dgm:prSet/>
      <dgm:spPr/>
      <dgm:t>
        <a:bodyPr/>
        <a:lstStyle/>
        <a:p>
          <a:endParaRPr lang="en-GB"/>
        </a:p>
      </dgm:t>
    </dgm:pt>
    <dgm:pt modelId="{21320599-C80B-459F-8DF2-9EAD68500256}" type="sibTrans" cxnId="{556CFFC7-E3F9-402B-A871-8598E33A77DF}">
      <dgm:prSet/>
      <dgm:spPr/>
      <dgm:t>
        <a:bodyPr/>
        <a:lstStyle/>
        <a:p>
          <a:endParaRPr lang="en-GB"/>
        </a:p>
      </dgm:t>
    </dgm:pt>
    <dgm:pt modelId="{5A333347-288F-459A-8638-13F10D6959A5}">
      <dgm:prSet/>
      <dgm:spPr>
        <a:solidFill>
          <a:srgbClr val="ED8B00"/>
        </a:solidFill>
        <a:ln w="76200">
          <a:noFill/>
        </a:ln>
      </dgm:spPr>
      <dgm:t>
        <a:bodyPr/>
        <a:lstStyle/>
        <a:p>
          <a:endParaRPr lang="en-US" dirty="0">
            <a:latin typeface="Rockwell" panose="02060603020205020403" pitchFamily="18" charset="0"/>
          </a:endParaRPr>
        </a:p>
      </dgm:t>
    </dgm:pt>
    <dgm:pt modelId="{5170E14F-7925-47D2-B99B-A84AE1968211}" type="parTrans" cxnId="{C7F34AB1-EA9D-42E1-91B8-EAF110175530}">
      <dgm:prSet/>
      <dgm:spPr/>
      <dgm:t>
        <a:bodyPr/>
        <a:lstStyle/>
        <a:p>
          <a:endParaRPr lang="en-GB"/>
        </a:p>
      </dgm:t>
    </dgm:pt>
    <dgm:pt modelId="{AC6CB3B6-5D92-4CCE-950F-11D94AEC5884}" type="sibTrans" cxnId="{C7F34AB1-EA9D-42E1-91B8-EAF110175530}">
      <dgm:prSet/>
      <dgm:spPr/>
      <dgm:t>
        <a:bodyPr/>
        <a:lstStyle/>
        <a:p>
          <a:endParaRPr lang="en-GB"/>
        </a:p>
      </dgm:t>
    </dgm:pt>
    <dgm:pt modelId="{3EA4EAC6-6B3B-464A-8A11-123D1C929661}">
      <dgm:prSet/>
      <dgm:spPr>
        <a:solidFill>
          <a:srgbClr val="7C2855"/>
        </a:solidFill>
        <a:ln>
          <a:noFill/>
        </a:ln>
      </dgm:spPr>
      <dgm:t>
        <a:bodyPr/>
        <a:lstStyle/>
        <a:p>
          <a:endParaRPr lang="en-US" dirty="0">
            <a:latin typeface="Rockwell" panose="02060603020205020403" pitchFamily="18" charset="0"/>
          </a:endParaRPr>
        </a:p>
      </dgm:t>
    </dgm:pt>
    <dgm:pt modelId="{563E2EBF-A17D-4898-9FD9-9F043623E0B7}" type="parTrans" cxnId="{751F3341-E302-4444-927E-B7728DCA3A03}">
      <dgm:prSet/>
      <dgm:spPr/>
      <dgm:t>
        <a:bodyPr/>
        <a:lstStyle/>
        <a:p>
          <a:endParaRPr lang="en-GB"/>
        </a:p>
      </dgm:t>
    </dgm:pt>
    <dgm:pt modelId="{EEDFB129-8EF7-4531-BC4E-9B4280445ADE}" type="sibTrans" cxnId="{751F3341-E302-4444-927E-B7728DCA3A03}">
      <dgm:prSet/>
      <dgm:spPr/>
      <dgm:t>
        <a:bodyPr/>
        <a:lstStyle/>
        <a:p>
          <a:endParaRPr lang="en-GB"/>
        </a:p>
      </dgm:t>
    </dgm:pt>
    <dgm:pt modelId="{C53A0AA9-576D-438B-9E32-A457FCC059C3}" type="pres">
      <dgm:prSet presAssocID="{98B0E3BF-4586-4AD7-BB13-4E4976AED060}" presName="Name0" presStyleCnt="0">
        <dgm:presLayoutVars>
          <dgm:dir/>
          <dgm:animLvl val="lvl"/>
          <dgm:resizeHandles val="exact"/>
        </dgm:presLayoutVars>
      </dgm:prSet>
      <dgm:spPr/>
    </dgm:pt>
    <dgm:pt modelId="{1D8EE38B-1C08-4CF6-8161-525255F72199}" type="pres">
      <dgm:prSet presAssocID="{67F7D9EA-BE6A-457D-87E0-23BE075FA6D8}" presName="parTxOnly" presStyleLbl="node1" presStyleIdx="0" presStyleCnt="10" custAng="5400000" custScaleY="154144">
        <dgm:presLayoutVars>
          <dgm:chMax val="0"/>
          <dgm:chPref val="0"/>
          <dgm:bulletEnabled val="1"/>
        </dgm:presLayoutVars>
      </dgm:prSet>
      <dgm:spPr>
        <a:prstGeom prst="triangle">
          <a:avLst/>
        </a:prstGeom>
      </dgm:spPr>
    </dgm:pt>
    <dgm:pt modelId="{64D2FC98-846D-483A-AC13-94CC3E5428E7}" type="pres">
      <dgm:prSet presAssocID="{F703E538-8C8B-42D3-9286-87119EBBF19D}" presName="parTxOnlySpace" presStyleCnt="0"/>
      <dgm:spPr/>
    </dgm:pt>
    <dgm:pt modelId="{86468A79-BE83-4CB5-9BEC-7415842D5C69}" type="pres">
      <dgm:prSet presAssocID="{819271AD-C8A1-4717-AEEF-688F727AD641}" presName="parTxOnly" presStyleLbl="node1" presStyleIdx="1" presStyleCnt="10" custAng="5400000" custScaleY="154144" custLinFactNeighborY="3975">
        <dgm:presLayoutVars>
          <dgm:chMax val="0"/>
          <dgm:chPref val="0"/>
          <dgm:bulletEnabled val="1"/>
        </dgm:presLayoutVars>
      </dgm:prSet>
      <dgm:spPr>
        <a:prstGeom prst="triangle">
          <a:avLst/>
        </a:prstGeom>
      </dgm:spPr>
    </dgm:pt>
    <dgm:pt modelId="{29DC62F7-B5D5-4FCA-9E30-9F70E3F0710E}" type="pres">
      <dgm:prSet presAssocID="{216BA1E3-378E-4C8B-B5D6-E12388FF2E8E}" presName="parTxOnlySpace" presStyleCnt="0"/>
      <dgm:spPr/>
    </dgm:pt>
    <dgm:pt modelId="{D4BB9F8F-20FF-4529-AEFC-1845BC6E0D76}" type="pres">
      <dgm:prSet presAssocID="{7D5778A7-3A81-418E-A575-C295ABCE4235}" presName="parTxOnly" presStyleLbl="node1" presStyleIdx="2" presStyleCnt="10" custAng="5400000" custScaleX="100536" custScaleY="155134" custLinFactNeighborY="2932">
        <dgm:presLayoutVars>
          <dgm:chMax val="0"/>
          <dgm:chPref val="0"/>
          <dgm:bulletEnabled val="1"/>
        </dgm:presLayoutVars>
      </dgm:prSet>
      <dgm:spPr>
        <a:prstGeom prst="triangle">
          <a:avLst/>
        </a:prstGeom>
      </dgm:spPr>
    </dgm:pt>
    <dgm:pt modelId="{02E5141D-EB87-448E-8AC2-8132FA0EA17A}" type="pres">
      <dgm:prSet presAssocID="{263CCDD1-A63D-4CAB-A5EA-ECE930F3B948}" presName="parTxOnlySpace" presStyleCnt="0"/>
      <dgm:spPr/>
    </dgm:pt>
    <dgm:pt modelId="{C661A27E-BB83-4440-93C9-89A55D261F17}" type="pres">
      <dgm:prSet presAssocID="{0DEB9786-96A1-4346-9896-C151B33C2096}" presName="parTxOnly" presStyleLbl="node1" presStyleIdx="3" presStyleCnt="10" custAng="5400000" custScaleY="154144">
        <dgm:presLayoutVars>
          <dgm:chMax val="0"/>
          <dgm:chPref val="0"/>
          <dgm:bulletEnabled val="1"/>
        </dgm:presLayoutVars>
      </dgm:prSet>
      <dgm:spPr>
        <a:prstGeom prst="triangle">
          <a:avLst/>
        </a:prstGeom>
      </dgm:spPr>
    </dgm:pt>
    <dgm:pt modelId="{63DE1BF4-5826-41FC-9680-67CBC1057B45}" type="pres">
      <dgm:prSet presAssocID="{D17AF0B1-BD69-40BF-B1D9-2C61B42D0931}" presName="parTxOnlySpace" presStyleCnt="0"/>
      <dgm:spPr/>
    </dgm:pt>
    <dgm:pt modelId="{F85E54A1-9C79-4434-A64C-54C3D9244CE1}" type="pres">
      <dgm:prSet presAssocID="{FCA090E6-87AD-4958-8474-661B38D0CB2C}" presName="parTxOnly" presStyleLbl="node1" presStyleIdx="4" presStyleCnt="10" custAng="5400000" custScaleY="154144" custLinFactNeighborX="0" custLinFactNeighborY="2932">
        <dgm:presLayoutVars>
          <dgm:chMax val="0"/>
          <dgm:chPref val="0"/>
          <dgm:bulletEnabled val="1"/>
        </dgm:presLayoutVars>
      </dgm:prSet>
      <dgm:spPr>
        <a:prstGeom prst="triangle">
          <a:avLst/>
        </a:prstGeom>
      </dgm:spPr>
    </dgm:pt>
    <dgm:pt modelId="{3887DE5A-66D5-45A8-8776-9E8836C6550E}" type="pres">
      <dgm:prSet presAssocID="{BB08C627-6AA3-422F-A4CA-1FD415EF4664}" presName="parTxOnlySpace" presStyleCnt="0"/>
      <dgm:spPr/>
    </dgm:pt>
    <dgm:pt modelId="{CA94A6A6-A9F2-4BF3-AB37-3B2507B8C3A1}" type="pres">
      <dgm:prSet presAssocID="{0CC2EFD8-5AE0-4A0B-856C-5C12690D605E}" presName="parTxOnly" presStyleLbl="node1" presStyleIdx="5" presStyleCnt="10" custAng="5400000" custScaleY="154144">
        <dgm:presLayoutVars>
          <dgm:chMax val="0"/>
          <dgm:chPref val="0"/>
          <dgm:bulletEnabled val="1"/>
        </dgm:presLayoutVars>
      </dgm:prSet>
      <dgm:spPr>
        <a:prstGeom prst="triangle">
          <a:avLst/>
        </a:prstGeom>
      </dgm:spPr>
    </dgm:pt>
    <dgm:pt modelId="{38A74F1A-73B8-4BEE-AB3E-4CA7B9750138}" type="pres">
      <dgm:prSet presAssocID="{4A41DD07-0B3A-4FCC-A8D0-7BCDB0572CD1}" presName="parTxOnlySpace" presStyleCnt="0"/>
      <dgm:spPr/>
    </dgm:pt>
    <dgm:pt modelId="{FD3FC979-94A2-46DC-9D00-9D9B08F56939}" type="pres">
      <dgm:prSet presAssocID="{D729E1D6-63C7-4665-97C6-6D7037438573}" presName="parTxOnly" presStyleLbl="node1" presStyleIdx="6" presStyleCnt="10" custAng="5400000" custScaleY="154144">
        <dgm:presLayoutVars>
          <dgm:chMax val="0"/>
          <dgm:chPref val="0"/>
          <dgm:bulletEnabled val="1"/>
        </dgm:presLayoutVars>
      </dgm:prSet>
      <dgm:spPr>
        <a:prstGeom prst="triangle">
          <a:avLst/>
        </a:prstGeom>
      </dgm:spPr>
    </dgm:pt>
    <dgm:pt modelId="{3874CB95-80B9-4A4B-813B-7F0118498C02}" type="pres">
      <dgm:prSet presAssocID="{39396B81-0D1A-4210-988A-85A78E157C69}" presName="parTxOnlySpace" presStyleCnt="0"/>
      <dgm:spPr/>
    </dgm:pt>
    <dgm:pt modelId="{6A2DAC64-A16B-4456-A5BE-57668295DA7C}" type="pres">
      <dgm:prSet presAssocID="{F058412F-233C-42A2-98C6-FDA014872177}" presName="parTxOnly" presStyleLbl="node1" presStyleIdx="7" presStyleCnt="10" custAng="5400000" custScaleY="154144">
        <dgm:presLayoutVars>
          <dgm:chMax val="0"/>
          <dgm:chPref val="0"/>
          <dgm:bulletEnabled val="1"/>
        </dgm:presLayoutVars>
      </dgm:prSet>
      <dgm:spPr>
        <a:prstGeom prst="triangle">
          <a:avLst/>
        </a:prstGeom>
      </dgm:spPr>
    </dgm:pt>
    <dgm:pt modelId="{BEB75210-C9F2-4DBA-9D41-CF7CC2E91FFB}" type="pres">
      <dgm:prSet presAssocID="{21320599-C80B-459F-8DF2-9EAD68500256}" presName="parTxOnlySpace" presStyleCnt="0"/>
      <dgm:spPr/>
    </dgm:pt>
    <dgm:pt modelId="{28FA45B9-D14E-4737-96D6-8500B12FA652}" type="pres">
      <dgm:prSet presAssocID="{5A333347-288F-459A-8638-13F10D6959A5}" presName="parTxOnly" presStyleLbl="node1" presStyleIdx="8" presStyleCnt="10" custAng="5400000" custScaleY="154144" custLinFactNeighborY="3975">
        <dgm:presLayoutVars>
          <dgm:chMax val="0"/>
          <dgm:chPref val="0"/>
          <dgm:bulletEnabled val="1"/>
        </dgm:presLayoutVars>
      </dgm:prSet>
      <dgm:spPr>
        <a:prstGeom prst="triangle">
          <a:avLst/>
        </a:prstGeom>
      </dgm:spPr>
    </dgm:pt>
    <dgm:pt modelId="{99CE7493-4CDA-4BD5-84FF-9D01AA3646F7}" type="pres">
      <dgm:prSet presAssocID="{AC6CB3B6-5D92-4CCE-950F-11D94AEC5884}" presName="parTxOnlySpace" presStyleCnt="0"/>
      <dgm:spPr/>
    </dgm:pt>
    <dgm:pt modelId="{41E33A9B-6FF9-45B9-BB39-B77401B95004}" type="pres">
      <dgm:prSet presAssocID="{3EA4EAC6-6B3B-464A-8A11-123D1C929661}" presName="parTxOnly" presStyleLbl="node1" presStyleIdx="9" presStyleCnt="10" custAng="5400000" custScaleX="100536" custScaleY="155134" custLinFactNeighborY="2932">
        <dgm:presLayoutVars>
          <dgm:chMax val="0"/>
          <dgm:chPref val="0"/>
          <dgm:bulletEnabled val="1"/>
        </dgm:presLayoutVars>
      </dgm:prSet>
      <dgm:spPr>
        <a:prstGeom prst="triangle">
          <a:avLst/>
        </a:prstGeom>
      </dgm:spPr>
    </dgm:pt>
  </dgm:ptLst>
  <dgm:cxnLst>
    <dgm:cxn modelId="{48F0A51C-C7DC-401D-8012-54CD487F1612}" type="presOf" srcId="{D729E1D6-63C7-4665-97C6-6D7037438573}" destId="{FD3FC979-94A2-46DC-9D00-9D9B08F56939}" srcOrd="0" destOrd="0" presId="urn:microsoft.com/office/officeart/2005/8/layout/chevron1"/>
    <dgm:cxn modelId="{DFBF0331-378C-46EB-8CD6-148ED143BDD0}" type="presOf" srcId="{0DEB9786-96A1-4346-9896-C151B33C2096}" destId="{C661A27E-BB83-4440-93C9-89A55D261F17}" srcOrd="0" destOrd="0" presId="urn:microsoft.com/office/officeart/2005/8/layout/chevron1"/>
    <dgm:cxn modelId="{DA3B113E-76D5-4E52-A626-CD6892AF98AA}" type="presOf" srcId="{67F7D9EA-BE6A-457D-87E0-23BE075FA6D8}" destId="{1D8EE38B-1C08-4CF6-8161-525255F72199}" srcOrd="0" destOrd="0" presId="urn:microsoft.com/office/officeart/2005/8/layout/chevron1"/>
    <dgm:cxn modelId="{D908E540-64DE-4838-9D04-CFD65E733996}" srcId="{98B0E3BF-4586-4AD7-BB13-4E4976AED060}" destId="{819271AD-C8A1-4717-AEEF-688F727AD641}" srcOrd="1" destOrd="0" parTransId="{5103FFED-22CA-4392-B7D3-D1235FFD6699}" sibTransId="{216BA1E3-378E-4C8B-B5D6-E12388FF2E8E}"/>
    <dgm:cxn modelId="{751F3341-E302-4444-927E-B7728DCA3A03}" srcId="{98B0E3BF-4586-4AD7-BB13-4E4976AED060}" destId="{3EA4EAC6-6B3B-464A-8A11-123D1C929661}" srcOrd="9" destOrd="0" parTransId="{563E2EBF-A17D-4898-9FD9-9F043623E0B7}" sibTransId="{EEDFB129-8EF7-4531-BC4E-9B4280445ADE}"/>
    <dgm:cxn modelId="{EBF2BA6D-D9E8-47C3-84F8-A15D487EEB77}" srcId="{98B0E3BF-4586-4AD7-BB13-4E4976AED060}" destId="{67F7D9EA-BE6A-457D-87E0-23BE075FA6D8}" srcOrd="0" destOrd="0" parTransId="{CF5C6915-2993-4DD2-A0DB-CC5CD7DF5C8A}" sibTransId="{F703E538-8C8B-42D3-9286-87119EBBF19D}"/>
    <dgm:cxn modelId="{56E8464E-62DF-407D-A98B-D259CBA3ABE7}" type="presOf" srcId="{819271AD-C8A1-4717-AEEF-688F727AD641}" destId="{86468A79-BE83-4CB5-9BEC-7415842D5C69}" srcOrd="0" destOrd="0" presId="urn:microsoft.com/office/officeart/2005/8/layout/chevron1"/>
    <dgm:cxn modelId="{8DE89C51-64A4-417E-B52E-69B863D34FA1}" type="presOf" srcId="{0CC2EFD8-5AE0-4A0B-856C-5C12690D605E}" destId="{CA94A6A6-A9F2-4BF3-AB37-3B2507B8C3A1}" srcOrd="0" destOrd="0" presId="urn:microsoft.com/office/officeart/2005/8/layout/chevron1"/>
    <dgm:cxn modelId="{C8239587-4355-4BA7-A836-66C51B9A60FC}" srcId="{98B0E3BF-4586-4AD7-BB13-4E4976AED060}" destId="{D729E1D6-63C7-4665-97C6-6D7037438573}" srcOrd="6" destOrd="0" parTransId="{F1EBA03D-6B50-464A-BEA9-8026C6CEB20E}" sibTransId="{39396B81-0D1A-4210-988A-85A78E157C69}"/>
    <dgm:cxn modelId="{B30ED98D-6A29-4EEA-8AFF-C05A8F9C5027}" type="presOf" srcId="{F058412F-233C-42A2-98C6-FDA014872177}" destId="{6A2DAC64-A16B-4456-A5BE-57668295DA7C}" srcOrd="0" destOrd="0" presId="urn:microsoft.com/office/officeart/2005/8/layout/chevron1"/>
    <dgm:cxn modelId="{831703B0-D68E-40EF-8BF3-A1DC726FD1D7}" type="presOf" srcId="{FCA090E6-87AD-4958-8474-661B38D0CB2C}" destId="{F85E54A1-9C79-4434-A64C-54C3D9244CE1}" srcOrd="0" destOrd="0" presId="urn:microsoft.com/office/officeart/2005/8/layout/chevron1"/>
    <dgm:cxn modelId="{D86E0AB0-3732-4B63-BD85-FEFEAFFD3532}" srcId="{98B0E3BF-4586-4AD7-BB13-4E4976AED060}" destId="{7D5778A7-3A81-418E-A575-C295ABCE4235}" srcOrd="2" destOrd="0" parTransId="{403083B0-97CA-4B68-9E6F-35F2817DC78D}" sibTransId="{263CCDD1-A63D-4CAB-A5EA-ECE930F3B948}"/>
    <dgm:cxn modelId="{C7F34AB1-EA9D-42E1-91B8-EAF110175530}" srcId="{98B0E3BF-4586-4AD7-BB13-4E4976AED060}" destId="{5A333347-288F-459A-8638-13F10D6959A5}" srcOrd="8" destOrd="0" parTransId="{5170E14F-7925-47D2-B99B-A84AE1968211}" sibTransId="{AC6CB3B6-5D92-4CCE-950F-11D94AEC5884}"/>
    <dgm:cxn modelId="{556CFFC7-E3F9-402B-A871-8598E33A77DF}" srcId="{98B0E3BF-4586-4AD7-BB13-4E4976AED060}" destId="{F058412F-233C-42A2-98C6-FDA014872177}" srcOrd="7" destOrd="0" parTransId="{2FA04E99-B46E-4290-9067-45D7B682DC01}" sibTransId="{21320599-C80B-459F-8DF2-9EAD68500256}"/>
    <dgm:cxn modelId="{AB2EACCB-4C45-49B9-99E7-AC618D54C86E}" type="presOf" srcId="{3EA4EAC6-6B3B-464A-8A11-123D1C929661}" destId="{41E33A9B-6FF9-45B9-BB39-B77401B95004}" srcOrd="0" destOrd="0" presId="urn:microsoft.com/office/officeart/2005/8/layout/chevron1"/>
    <dgm:cxn modelId="{6F7FE0D2-C254-4E2B-A7A1-63DDEDCA8E6B}" srcId="{98B0E3BF-4586-4AD7-BB13-4E4976AED060}" destId="{0CC2EFD8-5AE0-4A0B-856C-5C12690D605E}" srcOrd="5" destOrd="0" parTransId="{03EE3944-4CE4-43C9-B6DB-18F6503CC5E8}" sibTransId="{4A41DD07-0B3A-4FCC-A8D0-7BCDB0572CD1}"/>
    <dgm:cxn modelId="{D01AE2D2-992A-4F49-8189-CBE13309AC9D}" srcId="{98B0E3BF-4586-4AD7-BB13-4E4976AED060}" destId="{0DEB9786-96A1-4346-9896-C151B33C2096}" srcOrd="3" destOrd="0" parTransId="{4442AD41-F77B-409D-B88B-FA8222B7415F}" sibTransId="{D17AF0B1-BD69-40BF-B1D9-2C61B42D0931}"/>
    <dgm:cxn modelId="{ABE779D3-FDE4-45EB-A88A-BFC285B9EDA8}" type="presOf" srcId="{98B0E3BF-4586-4AD7-BB13-4E4976AED060}" destId="{C53A0AA9-576D-438B-9E32-A457FCC059C3}" srcOrd="0" destOrd="0" presId="urn:microsoft.com/office/officeart/2005/8/layout/chevron1"/>
    <dgm:cxn modelId="{561364DB-5584-4750-9696-ABE7B88DB0B9}" type="presOf" srcId="{7D5778A7-3A81-418E-A575-C295ABCE4235}" destId="{D4BB9F8F-20FF-4529-AEFC-1845BC6E0D76}" srcOrd="0" destOrd="0" presId="urn:microsoft.com/office/officeart/2005/8/layout/chevron1"/>
    <dgm:cxn modelId="{F40884DF-D347-4E0B-9274-BCB8C1648AF8}" srcId="{98B0E3BF-4586-4AD7-BB13-4E4976AED060}" destId="{FCA090E6-87AD-4958-8474-661B38D0CB2C}" srcOrd="4" destOrd="0" parTransId="{3F2420D1-118B-42E8-9972-4E9B19108FC7}" sibTransId="{BB08C627-6AA3-422F-A4CA-1FD415EF4664}"/>
    <dgm:cxn modelId="{4B7D29FB-D9F5-446F-A20B-B41EFCCCB5B8}" type="presOf" srcId="{5A333347-288F-459A-8638-13F10D6959A5}" destId="{28FA45B9-D14E-4737-96D6-8500B12FA652}" srcOrd="0" destOrd="0" presId="urn:microsoft.com/office/officeart/2005/8/layout/chevron1"/>
    <dgm:cxn modelId="{5E5DE25D-7B3E-4397-903D-70868913F09D}" type="presParOf" srcId="{C53A0AA9-576D-438B-9E32-A457FCC059C3}" destId="{1D8EE38B-1C08-4CF6-8161-525255F72199}" srcOrd="0" destOrd="0" presId="urn:microsoft.com/office/officeart/2005/8/layout/chevron1"/>
    <dgm:cxn modelId="{AEBCE64D-D008-49A7-8FA1-0C07D7E5C407}" type="presParOf" srcId="{C53A0AA9-576D-438B-9E32-A457FCC059C3}" destId="{64D2FC98-846D-483A-AC13-94CC3E5428E7}" srcOrd="1" destOrd="0" presId="urn:microsoft.com/office/officeart/2005/8/layout/chevron1"/>
    <dgm:cxn modelId="{36792394-CE33-47D9-8865-E8BB772AB154}" type="presParOf" srcId="{C53A0AA9-576D-438B-9E32-A457FCC059C3}" destId="{86468A79-BE83-4CB5-9BEC-7415842D5C69}" srcOrd="2" destOrd="0" presId="urn:microsoft.com/office/officeart/2005/8/layout/chevron1"/>
    <dgm:cxn modelId="{6267B00E-B24B-4B10-AFF1-F9318DAE801C}" type="presParOf" srcId="{C53A0AA9-576D-438B-9E32-A457FCC059C3}" destId="{29DC62F7-B5D5-4FCA-9E30-9F70E3F0710E}" srcOrd="3" destOrd="0" presId="urn:microsoft.com/office/officeart/2005/8/layout/chevron1"/>
    <dgm:cxn modelId="{AA48094E-39C1-4D53-8998-DA01E89D1EC6}" type="presParOf" srcId="{C53A0AA9-576D-438B-9E32-A457FCC059C3}" destId="{D4BB9F8F-20FF-4529-AEFC-1845BC6E0D76}" srcOrd="4" destOrd="0" presId="urn:microsoft.com/office/officeart/2005/8/layout/chevron1"/>
    <dgm:cxn modelId="{FA250161-6344-4B22-83E3-A36EB918ED51}" type="presParOf" srcId="{C53A0AA9-576D-438B-9E32-A457FCC059C3}" destId="{02E5141D-EB87-448E-8AC2-8132FA0EA17A}" srcOrd="5" destOrd="0" presId="urn:microsoft.com/office/officeart/2005/8/layout/chevron1"/>
    <dgm:cxn modelId="{A6ADA8C3-A8A4-427D-BF0D-02070E9C3DD6}" type="presParOf" srcId="{C53A0AA9-576D-438B-9E32-A457FCC059C3}" destId="{C661A27E-BB83-4440-93C9-89A55D261F17}" srcOrd="6" destOrd="0" presId="urn:microsoft.com/office/officeart/2005/8/layout/chevron1"/>
    <dgm:cxn modelId="{4736012B-8812-4E98-8BF1-6BF77064BB0E}" type="presParOf" srcId="{C53A0AA9-576D-438B-9E32-A457FCC059C3}" destId="{63DE1BF4-5826-41FC-9680-67CBC1057B45}" srcOrd="7" destOrd="0" presId="urn:microsoft.com/office/officeart/2005/8/layout/chevron1"/>
    <dgm:cxn modelId="{84DE87B2-8F1F-4CE6-80B2-1CB536D764D5}" type="presParOf" srcId="{C53A0AA9-576D-438B-9E32-A457FCC059C3}" destId="{F85E54A1-9C79-4434-A64C-54C3D9244CE1}" srcOrd="8" destOrd="0" presId="urn:microsoft.com/office/officeart/2005/8/layout/chevron1"/>
    <dgm:cxn modelId="{8FEBE56D-2B26-400B-86FC-E63CD9F66A94}" type="presParOf" srcId="{C53A0AA9-576D-438B-9E32-A457FCC059C3}" destId="{3887DE5A-66D5-45A8-8776-9E8836C6550E}" srcOrd="9" destOrd="0" presId="urn:microsoft.com/office/officeart/2005/8/layout/chevron1"/>
    <dgm:cxn modelId="{A5B45133-9AC6-4A72-8AD3-8B503C1A9D05}" type="presParOf" srcId="{C53A0AA9-576D-438B-9E32-A457FCC059C3}" destId="{CA94A6A6-A9F2-4BF3-AB37-3B2507B8C3A1}" srcOrd="10" destOrd="0" presId="urn:microsoft.com/office/officeart/2005/8/layout/chevron1"/>
    <dgm:cxn modelId="{51D7226E-9C56-4610-8359-ABEBFB46469D}" type="presParOf" srcId="{C53A0AA9-576D-438B-9E32-A457FCC059C3}" destId="{38A74F1A-73B8-4BEE-AB3E-4CA7B9750138}" srcOrd="11" destOrd="0" presId="urn:microsoft.com/office/officeart/2005/8/layout/chevron1"/>
    <dgm:cxn modelId="{5C8D4689-FA97-4B71-B89D-C5A60C5BDD84}" type="presParOf" srcId="{C53A0AA9-576D-438B-9E32-A457FCC059C3}" destId="{FD3FC979-94A2-46DC-9D00-9D9B08F56939}" srcOrd="12" destOrd="0" presId="urn:microsoft.com/office/officeart/2005/8/layout/chevron1"/>
    <dgm:cxn modelId="{6A0AF211-6A68-4D21-8502-A71D9DA49904}" type="presParOf" srcId="{C53A0AA9-576D-438B-9E32-A457FCC059C3}" destId="{3874CB95-80B9-4A4B-813B-7F0118498C02}" srcOrd="13" destOrd="0" presId="urn:microsoft.com/office/officeart/2005/8/layout/chevron1"/>
    <dgm:cxn modelId="{72F0E524-4784-4791-8889-E9022F8E3887}" type="presParOf" srcId="{C53A0AA9-576D-438B-9E32-A457FCC059C3}" destId="{6A2DAC64-A16B-4456-A5BE-57668295DA7C}" srcOrd="14" destOrd="0" presId="urn:microsoft.com/office/officeart/2005/8/layout/chevron1"/>
    <dgm:cxn modelId="{D3FCF4DD-3824-44A7-B5DD-0210C38087E3}" type="presParOf" srcId="{C53A0AA9-576D-438B-9E32-A457FCC059C3}" destId="{BEB75210-C9F2-4DBA-9D41-CF7CC2E91FFB}" srcOrd="15" destOrd="0" presId="urn:microsoft.com/office/officeart/2005/8/layout/chevron1"/>
    <dgm:cxn modelId="{E9DA2879-E46B-47CE-BD4C-441CD094C90A}" type="presParOf" srcId="{C53A0AA9-576D-438B-9E32-A457FCC059C3}" destId="{28FA45B9-D14E-4737-96D6-8500B12FA652}" srcOrd="16" destOrd="0" presId="urn:microsoft.com/office/officeart/2005/8/layout/chevron1"/>
    <dgm:cxn modelId="{A1D7A708-783C-4AC2-93FD-D35526822939}" type="presParOf" srcId="{C53A0AA9-576D-438B-9E32-A457FCC059C3}" destId="{99CE7493-4CDA-4BD5-84FF-9D01AA3646F7}" srcOrd="17" destOrd="0" presId="urn:microsoft.com/office/officeart/2005/8/layout/chevron1"/>
    <dgm:cxn modelId="{B8794AAF-BBD3-41FB-A0F9-F0D218704059}" type="presParOf" srcId="{C53A0AA9-576D-438B-9E32-A457FCC059C3}" destId="{41E33A9B-6FF9-45B9-BB39-B77401B95004}" srcOrd="1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B0E3BF-4586-4AD7-BB13-4E4976AED060}"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GB"/>
        </a:p>
      </dgm:t>
    </dgm:pt>
    <dgm:pt modelId="{67F7D9EA-BE6A-457D-87E0-23BE075FA6D8}">
      <dgm:prSet/>
      <dgm:spPr>
        <a:solidFill>
          <a:srgbClr val="604A7B"/>
        </a:solidFill>
        <a:ln>
          <a:noFill/>
        </a:ln>
      </dgm:spPr>
      <dgm:t>
        <a:bodyPr/>
        <a:lstStyle/>
        <a:p>
          <a:endParaRPr lang="en-US" dirty="0">
            <a:latin typeface="Rockwell" panose="02060603020205020403" pitchFamily="18" charset="0"/>
          </a:endParaRPr>
        </a:p>
      </dgm:t>
    </dgm:pt>
    <dgm:pt modelId="{CF5C6915-2993-4DD2-A0DB-CC5CD7DF5C8A}" type="parTrans" cxnId="{EBF2BA6D-D9E8-47C3-84F8-A15D487EEB77}">
      <dgm:prSet/>
      <dgm:spPr/>
      <dgm:t>
        <a:bodyPr/>
        <a:lstStyle/>
        <a:p>
          <a:endParaRPr lang="en-GB"/>
        </a:p>
      </dgm:t>
    </dgm:pt>
    <dgm:pt modelId="{F703E538-8C8B-42D3-9286-87119EBBF19D}" type="sibTrans" cxnId="{EBF2BA6D-D9E8-47C3-84F8-A15D487EEB77}">
      <dgm:prSet/>
      <dgm:spPr/>
      <dgm:t>
        <a:bodyPr/>
        <a:lstStyle/>
        <a:p>
          <a:endParaRPr lang="en-GB"/>
        </a:p>
      </dgm:t>
    </dgm:pt>
    <dgm:pt modelId="{819271AD-C8A1-4717-AEEF-688F727AD641}">
      <dgm:prSet/>
      <dgm:spPr>
        <a:solidFill>
          <a:srgbClr val="55566F"/>
        </a:solidFill>
        <a:ln w="76200">
          <a:noFill/>
        </a:ln>
      </dgm:spPr>
      <dgm:t>
        <a:bodyPr/>
        <a:lstStyle/>
        <a:p>
          <a:endParaRPr lang="en-US" dirty="0">
            <a:latin typeface="Rockwell" panose="02060603020205020403" pitchFamily="18" charset="0"/>
          </a:endParaRPr>
        </a:p>
      </dgm:t>
    </dgm:pt>
    <dgm:pt modelId="{5103FFED-22CA-4392-B7D3-D1235FFD6699}" type="parTrans" cxnId="{D908E540-64DE-4838-9D04-CFD65E733996}">
      <dgm:prSet/>
      <dgm:spPr/>
      <dgm:t>
        <a:bodyPr/>
        <a:lstStyle/>
        <a:p>
          <a:endParaRPr lang="en-GB"/>
        </a:p>
      </dgm:t>
    </dgm:pt>
    <dgm:pt modelId="{216BA1E3-378E-4C8B-B5D6-E12388FF2E8E}" type="sibTrans" cxnId="{D908E540-64DE-4838-9D04-CFD65E733996}">
      <dgm:prSet/>
      <dgm:spPr/>
      <dgm:t>
        <a:bodyPr/>
        <a:lstStyle/>
        <a:p>
          <a:endParaRPr lang="en-GB"/>
        </a:p>
      </dgm:t>
    </dgm:pt>
    <dgm:pt modelId="{7D5778A7-3A81-418E-A575-C295ABCE4235}">
      <dgm:prSet/>
      <dgm:spPr>
        <a:solidFill>
          <a:srgbClr val="D6A418"/>
        </a:solidFill>
        <a:ln>
          <a:noFill/>
        </a:ln>
      </dgm:spPr>
      <dgm:t>
        <a:bodyPr/>
        <a:lstStyle/>
        <a:p>
          <a:endParaRPr lang="en-US" dirty="0">
            <a:latin typeface="Rockwell" panose="02060603020205020403" pitchFamily="18" charset="0"/>
          </a:endParaRPr>
        </a:p>
      </dgm:t>
    </dgm:pt>
    <dgm:pt modelId="{403083B0-97CA-4B68-9E6F-35F2817DC78D}" type="parTrans" cxnId="{D86E0AB0-3732-4B63-BD85-FEFEAFFD3532}">
      <dgm:prSet/>
      <dgm:spPr/>
      <dgm:t>
        <a:bodyPr/>
        <a:lstStyle/>
        <a:p>
          <a:endParaRPr lang="en-GB"/>
        </a:p>
      </dgm:t>
    </dgm:pt>
    <dgm:pt modelId="{263CCDD1-A63D-4CAB-A5EA-ECE930F3B948}" type="sibTrans" cxnId="{D86E0AB0-3732-4B63-BD85-FEFEAFFD3532}">
      <dgm:prSet/>
      <dgm:spPr/>
      <dgm:t>
        <a:bodyPr/>
        <a:lstStyle/>
        <a:p>
          <a:endParaRPr lang="en-GB"/>
        </a:p>
      </dgm:t>
    </dgm:pt>
    <dgm:pt modelId="{0DEB9786-96A1-4346-9896-C151B33C2096}">
      <dgm:prSet/>
      <dgm:spPr>
        <a:solidFill>
          <a:srgbClr val="883043"/>
        </a:solidFill>
        <a:ln>
          <a:noFill/>
        </a:ln>
      </dgm:spPr>
      <dgm:t>
        <a:bodyPr/>
        <a:lstStyle/>
        <a:p>
          <a:endParaRPr lang="en-US" dirty="0">
            <a:latin typeface="Rockwell" panose="02060603020205020403" pitchFamily="18" charset="0"/>
          </a:endParaRPr>
        </a:p>
      </dgm:t>
    </dgm:pt>
    <dgm:pt modelId="{4442AD41-F77B-409D-B88B-FA8222B7415F}" type="parTrans" cxnId="{D01AE2D2-992A-4F49-8189-CBE13309AC9D}">
      <dgm:prSet/>
      <dgm:spPr/>
      <dgm:t>
        <a:bodyPr/>
        <a:lstStyle/>
        <a:p>
          <a:endParaRPr lang="en-GB"/>
        </a:p>
      </dgm:t>
    </dgm:pt>
    <dgm:pt modelId="{D17AF0B1-BD69-40BF-B1D9-2C61B42D0931}" type="sibTrans" cxnId="{D01AE2D2-992A-4F49-8189-CBE13309AC9D}">
      <dgm:prSet/>
      <dgm:spPr/>
      <dgm:t>
        <a:bodyPr/>
        <a:lstStyle/>
        <a:p>
          <a:endParaRPr lang="en-GB"/>
        </a:p>
      </dgm:t>
    </dgm:pt>
    <dgm:pt modelId="{FCA090E6-87AD-4958-8474-661B38D0CB2C}">
      <dgm:prSet/>
      <dgm:spPr>
        <a:solidFill>
          <a:srgbClr val="47BDAE"/>
        </a:solidFill>
        <a:ln>
          <a:noFill/>
        </a:ln>
      </dgm:spPr>
      <dgm:t>
        <a:bodyPr/>
        <a:lstStyle/>
        <a:p>
          <a:endParaRPr lang="en-US" dirty="0">
            <a:latin typeface="Rockwell" panose="02060603020205020403" pitchFamily="18" charset="0"/>
          </a:endParaRPr>
        </a:p>
      </dgm:t>
    </dgm:pt>
    <dgm:pt modelId="{3F2420D1-118B-42E8-9972-4E9B19108FC7}" type="parTrans" cxnId="{F40884DF-D347-4E0B-9274-BCB8C1648AF8}">
      <dgm:prSet/>
      <dgm:spPr/>
      <dgm:t>
        <a:bodyPr/>
        <a:lstStyle/>
        <a:p>
          <a:endParaRPr lang="en-GB"/>
        </a:p>
      </dgm:t>
    </dgm:pt>
    <dgm:pt modelId="{BB08C627-6AA3-422F-A4CA-1FD415EF4664}" type="sibTrans" cxnId="{F40884DF-D347-4E0B-9274-BCB8C1648AF8}">
      <dgm:prSet/>
      <dgm:spPr/>
      <dgm:t>
        <a:bodyPr/>
        <a:lstStyle/>
        <a:p>
          <a:endParaRPr lang="en-GB"/>
        </a:p>
      </dgm:t>
    </dgm:pt>
    <dgm:pt modelId="{0CC2EFD8-5AE0-4A0B-856C-5C12690D605E}">
      <dgm:prSet/>
      <dgm:spPr>
        <a:solidFill>
          <a:srgbClr val="002060"/>
        </a:solidFill>
        <a:ln>
          <a:noFill/>
        </a:ln>
      </dgm:spPr>
      <dgm:t>
        <a:bodyPr/>
        <a:lstStyle/>
        <a:p>
          <a:endParaRPr lang="en-US" dirty="0">
            <a:latin typeface="Rockwell" panose="02060603020205020403" pitchFamily="18" charset="0"/>
          </a:endParaRPr>
        </a:p>
      </dgm:t>
    </dgm:pt>
    <dgm:pt modelId="{03EE3944-4CE4-43C9-B6DB-18F6503CC5E8}" type="parTrans" cxnId="{6F7FE0D2-C254-4E2B-A7A1-63DDEDCA8E6B}">
      <dgm:prSet/>
      <dgm:spPr/>
      <dgm:t>
        <a:bodyPr/>
        <a:lstStyle/>
        <a:p>
          <a:endParaRPr lang="en-GB"/>
        </a:p>
      </dgm:t>
    </dgm:pt>
    <dgm:pt modelId="{4A41DD07-0B3A-4FCC-A8D0-7BCDB0572CD1}" type="sibTrans" cxnId="{6F7FE0D2-C254-4E2B-A7A1-63DDEDCA8E6B}">
      <dgm:prSet/>
      <dgm:spPr/>
      <dgm:t>
        <a:bodyPr/>
        <a:lstStyle/>
        <a:p>
          <a:endParaRPr lang="en-GB"/>
        </a:p>
      </dgm:t>
    </dgm:pt>
    <dgm:pt modelId="{D729E1D6-63C7-4665-97C6-6D7037438573}">
      <dgm:prSet/>
      <dgm:spPr>
        <a:solidFill>
          <a:srgbClr val="92D050"/>
        </a:solidFill>
        <a:ln>
          <a:noFill/>
        </a:ln>
      </dgm:spPr>
      <dgm:t>
        <a:bodyPr/>
        <a:lstStyle/>
        <a:p>
          <a:endParaRPr lang="en-US" dirty="0">
            <a:latin typeface="Rockwell" panose="02060603020205020403" pitchFamily="18" charset="0"/>
          </a:endParaRPr>
        </a:p>
      </dgm:t>
    </dgm:pt>
    <dgm:pt modelId="{F1EBA03D-6B50-464A-BEA9-8026C6CEB20E}" type="parTrans" cxnId="{C8239587-4355-4BA7-A836-66C51B9A60FC}">
      <dgm:prSet/>
      <dgm:spPr/>
      <dgm:t>
        <a:bodyPr/>
        <a:lstStyle/>
        <a:p>
          <a:endParaRPr lang="en-GB"/>
        </a:p>
      </dgm:t>
    </dgm:pt>
    <dgm:pt modelId="{39396B81-0D1A-4210-988A-85A78E157C69}" type="sibTrans" cxnId="{C8239587-4355-4BA7-A836-66C51B9A60FC}">
      <dgm:prSet/>
      <dgm:spPr/>
      <dgm:t>
        <a:bodyPr/>
        <a:lstStyle/>
        <a:p>
          <a:endParaRPr lang="en-GB"/>
        </a:p>
      </dgm:t>
    </dgm:pt>
    <dgm:pt modelId="{F058412F-233C-42A2-98C6-FDA014872177}">
      <dgm:prSet/>
      <dgm:spPr>
        <a:solidFill>
          <a:srgbClr val="AE2573"/>
        </a:solidFill>
        <a:ln>
          <a:noFill/>
        </a:ln>
      </dgm:spPr>
      <dgm:t>
        <a:bodyPr/>
        <a:lstStyle/>
        <a:p>
          <a:endParaRPr lang="en-US" dirty="0">
            <a:latin typeface="Rockwell" panose="02060603020205020403" pitchFamily="18" charset="0"/>
          </a:endParaRPr>
        </a:p>
      </dgm:t>
    </dgm:pt>
    <dgm:pt modelId="{2FA04E99-B46E-4290-9067-45D7B682DC01}" type="parTrans" cxnId="{556CFFC7-E3F9-402B-A871-8598E33A77DF}">
      <dgm:prSet/>
      <dgm:spPr/>
      <dgm:t>
        <a:bodyPr/>
        <a:lstStyle/>
        <a:p>
          <a:endParaRPr lang="en-GB"/>
        </a:p>
      </dgm:t>
    </dgm:pt>
    <dgm:pt modelId="{21320599-C80B-459F-8DF2-9EAD68500256}" type="sibTrans" cxnId="{556CFFC7-E3F9-402B-A871-8598E33A77DF}">
      <dgm:prSet/>
      <dgm:spPr/>
      <dgm:t>
        <a:bodyPr/>
        <a:lstStyle/>
        <a:p>
          <a:endParaRPr lang="en-GB"/>
        </a:p>
      </dgm:t>
    </dgm:pt>
    <dgm:pt modelId="{5A333347-288F-459A-8638-13F10D6959A5}">
      <dgm:prSet/>
      <dgm:spPr>
        <a:solidFill>
          <a:srgbClr val="ED8B00"/>
        </a:solidFill>
        <a:ln w="76200">
          <a:noFill/>
        </a:ln>
      </dgm:spPr>
      <dgm:t>
        <a:bodyPr/>
        <a:lstStyle/>
        <a:p>
          <a:endParaRPr lang="en-US" dirty="0">
            <a:latin typeface="Rockwell" panose="02060603020205020403" pitchFamily="18" charset="0"/>
          </a:endParaRPr>
        </a:p>
      </dgm:t>
    </dgm:pt>
    <dgm:pt modelId="{5170E14F-7925-47D2-B99B-A84AE1968211}" type="parTrans" cxnId="{C7F34AB1-EA9D-42E1-91B8-EAF110175530}">
      <dgm:prSet/>
      <dgm:spPr/>
      <dgm:t>
        <a:bodyPr/>
        <a:lstStyle/>
        <a:p>
          <a:endParaRPr lang="en-GB"/>
        </a:p>
      </dgm:t>
    </dgm:pt>
    <dgm:pt modelId="{AC6CB3B6-5D92-4CCE-950F-11D94AEC5884}" type="sibTrans" cxnId="{C7F34AB1-EA9D-42E1-91B8-EAF110175530}">
      <dgm:prSet/>
      <dgm:spPr/>
      <dgm:t>
        <a:bodyPr/>
        <a:lstStyle/>
        <a:p>
          <a:endParaRPr lang="en-GB"/>
        </a:p>
      </dgm:t>
    </dgm:pt>
    <dgm:pt modelId="{3EA4EAC6-6B3B-464A-8A11-123D1C929661}">
      <dgm:prSet/>
      <dgm:spPr>
        <a:solidFill>
          <a:srgbClr val="7C2855"/>
        </a:solidFill>
        <a:ln>
          <a:noFill/>
        </a:ln>
      </dgm:spPr>
      <dgm:t>
        <a:bodyPr/>
        <a:lstStyle/>
        <a:p>
          <a:endParaRPr lang="en-US" dirty="0">
            <a:latin typeface="Rockwell" panose="02060603020205020403" pitchFamily="18" charset="0"/>
          </a:endParaRPr>
        </a:p>
      </dgm:t>
    </dgm:pt>
    <dgm:pt modelId="{563E2EBF-A17D-4898-9FD9-9F043623E0B7}" type="parTrans" cxnId="{751F3341-E302-4444-927E-B7728DCA3A03}">
      <dgm:prSet/>
      <dgm:spPr/>
      <dgm:t>
        <a:bodyPr/>
        <a:lstStyle/>
        <a:p>
          <a:endParaRPr lang="en-GB"/>
        </a:p>
      </dgm:t>
    </dgm:pt>
    <dgm:pt modelId="{EEDFB129-8EF7-4531-BC4E-9B4280445ADE}" type="sibTrans" cxnId="{751F3341-E302-4444-927E-B7728DCA3A03}">
      <dgm:prSet/>
      <dgm:spPr/>
      <dgm:t>
        <a:bodyPr/>
        <a:lstStyle/>
        <a:p>
          <a:endParaRPr lang="en-GB"/>
        </a:p>
      </dgm:t>
    </dgm:pt>
    <dgm:pt modelId="{C53A0AA9-576D-438B-9E32-A457FCC059C3}" type="pres">
      <dgm:prSet presAssocID="{98B0E3BF-4586-4AD7-BB13-4E4976AED060}" presName="Name0" presStyleCnt="0">
        <dgm:presLayoutVars>
          <dgm:dir/>
          <dgm:animLvl val="lvl"/>
          <dgm:resizeHandles val="exact"/>
        </dgm:presLayoutVars>
      </dgm:prSet>
      <dgm:spPr/>
    </dgm:pt>
    <dgm:pt modelId="{1D8EE38B-1C08-4CF6-8161-525255F72199}" type="pres">
      <dgm:prSet presAssocID="{67F7D9EA-BE6A-457D-87E0-23BE075FA6D8}" presName="parTxOnly" presStyleLbl="node1" presStyleIdx="0" presStyleCnt="10" custAng="5400000" custScaleY="154144">
        <dgm:presLayoutVars>
          <dgm:chMax val="0"/>
          <dgm:chPref val="0"/>
          <dgm:bulletEnabled val="1"/>
        </dgm:presLayoutVars>
      </dgm:prSet>
      <dgm:spPr>
        <a:prstGeom prst="triangle">
          <a:avLst/>
        </a:prstGeom>
      </dgm:spPr>
    </dgm:pt>
    <dgm:pt modelId="{64D2FC98-846D-483A-AC13-94CC3E5428E7}" type="pres">
      <dgm:prSet presAssocID="{F703E538-8C8B-42D3-9286-87119EBBF19D}" presName="parTxOnlySpace" presStyleCnt="0"/>
      <dgm:spPr/>
    </dgm:pt>
    <dgm:pt modelId="{86468A79-BE83-4CB5-9BEC-7415842D5C69}" type="pres">
      <dgm:prSet presAssocID="{819271AD-C8A1-4717-AEEF-688F727AD641}" presName="parTxOnly" presStyleLbl="node1" presStyleIdx="1" presStyleCnt="10" custAng="5400000" custScaleY="154144" custLinFactNeighborY="3975">
        <dgm:presLayoutVars>
          <dgm:chMax val="0"/>
          <dgm:chPref val="0"/>
          <dgm:bulletEnabled val="1"/>
        </dgm:presLayoutVars>
      </dgm:prSet>
      <dgm:spPr>
        <a:prstGeom prst="triangle">
          <a:avLst/>
        </a:prstGeom>
      </dgm:spPr>
    </dgm:pt>
    <dgm:pt modelId="{29DC62F7-B5D5-4FCA-9E30-9F70E3F0710E}" type="pres">
      <dgm:prSet presAssocID="{216BA1E3-378E-4C8B-B5D6-E12388FF2E8E}" presName="parTxOnlySpace" presStyleCnt="0"/>
      <dgm:spPr/>
    </dgm:pt>
    <dgm:pt modelId="{D4BB9F8F-20FF-4529-AEFC-1845BC6E0D76}" type="pres">
      <dgm:prSet presAssocID="{7D5778A7-3A81-418E-A575-C295ABCE4235}" presName="parTxOnly" presStyleLbl="node1" presStyleIdx="2" presStyleCnt="10" custAng="5400000" custScaleX="100536" custScaleY="155134" custLinFactNeighborY="2932">
        <dgm:presLayoutVars>
          <dgm:chMax val="0"/>
          <dgm:chPref val="0"/>
          <dgm:bulletEnabled val="1"/>
        </dgm:presLayoutVars>
      </dgm:prSet>
      <dgm:spPr>
        <a:prstGeom prst="triangle">
          <a:avLst/>
        </a:prstGeom>
      </dgm:spPr>
    </dgm:pt>
    <dgm:pt modelId="{02E5141D-EB87-448E-8AC2-8132FA0EA17A}" type="pres">
      <dgm:prSet presAssocID="{263CCDD1-A63D-4CAB-A5EA-ECE930F3B948}" presName="parTxOnlySpace" presStyleCnt="0"/>
      <dgm:spPr/>
    </dgm:pt>
    <dgm:pt modelId="{C661A27E-BB83-4440-93C9-89A55D261F17}" type="pres">
      <dgm:prSet presAssocID="{0DEB9786-96A1-4346-9896-C151B33C2096}" presName="parTxOnly" presStyleLbl="node1" presStyleIdx="3" presStyleCnt="10" custAng="5400000" custScaleY="154144">
        <dgm:presLayoutVars>
          <dgm:chMax val="0"/>
          <dgm:chPref val="0"/>
          <dgm:bulletEnabled val="1"/>
        </dgm:presLayoutVars>
      </dgm:prSet>
      <dgm:spPr>
        <a:prstGeom prst="triangle">
          <a:avLst/>
        </a:prstGeom>
      </dgm:spPr>
    </dgm:pt>
    <dgm:pt modelId="{63DE1BF4-5826-41FC-9680-67CBC1057B45}" type="pres">
      <dgm:prSet presAssocID="{D17AF0B1-BD69-40BF-B1D9-2C61B42D0931}" presName="parTxOnlySpace" presStyleCnt="0"/>
      <dgm:spPr/>
    </dgm:pt>
    <dgm:pt modelId="{F85E54A1-9C79-4434-A64C-54C3D9244CE1}" type="pres">
      <dgm:prSet presAssocID="{FCA090E6-87AD-4958-8474-661B38D0CB2C}" presName="parTxOnly" presStyleLbl="node1" presStyleIdx="4" presStyleCnt="10" custAng="5400000" custScaleY="154144" custLinFactNeighborX="0" custLinFactNeighborY="2932">
        <dgm:presLayoutVars>
          <dgm:chMax val="0"/>
          <dgm:chPref val="0"/>
          <dgm:bulletEnabled val="1"/>
        </dgm:presLayoutVars>
      </dgm:prSet>
      <dgm:spPr>
        <a:prstGeom prst="triangle">
          <a:avLst/>
        </a:prstGeom>
      </dgm:spPr>
    </dgm:pt>
    <dgm:pt modelId="{3887DE5A-66D5-45A8-8776-9E8836C6550E}" type="pres">
      <dgm:prSet presAssocID="{BB08C627-6AA3-422F-A4CA-1FD415EF4664}" presName="parTxOnlySpace" presStyleCnt="0"/>
      <dgm:spPr/>
    </dgm:pt>
    <dgm:pt modelId="{CA94A6A6-A9F2-4BF3-AB37-3B2507B8C3A1}" type="pres">
      <dgm:prSet presAssocID="{0CC2EFD8-5AE0-4A0B-856C-5C12690D605E}" presName="parTxOnly" presStyleLbl="node1" presStyleIdx="5" presStyleCnt="10" custAng="5400000" custScaleY="154144">
        <dgm:presLayoutVars>
          <dgm:chMax val="0"/>
          <dgm:chPref val="0"/>
          <dgm:bulletEnabled val="1"/>
        </dgm:presLayoutVars>
      </dgm:prSet>
      <dgm:spPr>
        <a:prstGeom prst="triangle">
          <a:avLst/>
        </a:prstGeom>
      </dgm:spPr>
    </dgm:pt>
    <dgm:pt modelId="{38A74F1A-73B8-4BEE-AB3E-4CA7B9750138}" type="pres">
      <dgm:prSet presAssocID="{4A41DD07-0B3A-4FCC-A8D0-7BCDB0572CD1}" presName="parTxOnlySpace" presStyleCnt="0"/>
      <dgm:spPr/>
    </dgm:pt>
    <dgm:pt modelId="{FD3FC979-94A2-46DC-9D00-9D9B08F56939}" type="pres">
      <dgm:prSet presAssocID="{D729E1D6-63C7-4665-97C6-6D7037438573}" presName="parTxOnly" presStyleLbl="node1" presStyleIdx="6" presStyleCnt="10" custAng="5400000" custScaleY="154144">
        <dgm:presLayoutVars>
          <dgm:chMax val="0"/>
          <dgm:chPref val="0"/>
          <dgm:bulletEnabled val="1"/>
        </dgm:presLayoutVars>
      </dgm:prSet>
      <dgm:spPr>
        <a:prstGeom prst="triangle">
          <a:avLst/>
        </a:prstGeom>
      </dgm:spPr>
    </dgm:pt>
    <dgm:pt modelId="{3874CB95-80B9-4A4B-813B-7F0118498C02}" type="pres">
      <dgm:prSet presAssocID="{39396B81-0D1A-4210-988A-85A78E157C69}" presName="parTxOnlySpace" presStyleCnt="0"/>
      <dgm:spPr/>
    </dgm:pt>
    <dgm:pt modelId="{6A2DAC64-A16B-4456-A5BE-57668295DA7C}" type="pres">
      <dgm:prSet presAssocID="{F058412F-233C-42A2-98C6-FDA014872177}" presName="parTxOnly" presStyleLbl="node1" presStyleIdx="7" presStyleCnt="10" custAng="5400000" custScaleY="154144">
        <dgm:presLayoutVars>
          <dgm:chMax val="0"/>
          <dgm:chPref val="0"/>
          <dgm:bulletEnabled val="1"/>
        </dgm:presLayoutVars>
      </dgm:prSet>
      <dgm:spPr>
        <a:prstGeom prst="triangle">
          <a:avLst/>
        </a:prstGeom>
      </dgm:spPr>
    </dgm:pt>
    <dgm:pt modelId="{BEB75210-C9F2-4DBA-9D41-CF7CC2E91FFB}" type="pres">
      <dgm:prSet presAssocID="{21320599-C80B-459F-8DF2-9EAD68500256}" presName="parTxOnlySpace" presStyleCnt="0"/>
      <dgm:spPr/>
    </dgm:pt>
    <dgm:pt modelId="{28FA45B9-D14E-4737-96D6-8500B12FA652}" type="pres">
      <dgm:prSet presAssocID="{5A333347-288F-459A-8638-13F10D6959A5}" presName="parTxOnly" presStyleLbl="node1" presStyleIdx="8" presStyleCnt="10" custAng="5400000" custScaleY="154144" custLinFactNeighborY="3975">
        <dgm:presLayoutVars>
          <dgm:chMax val="0"/>
          <dgm:chPref val="0"/>
          <dgm:bulletEnabled val="1"/>
        </dgm:presLayoutVars>
      </dgm:prSet>
      <dgm:spPr>
        <a:prstGeom prst="triangle">
          <a:avLst/>
        </a:prstGeom>
      </dgm:spPr>
    </dgm:pt>
    <dgm:pt modelId="{99CE7493-4CDA-4BD5-84FF-9D01AA3646F7}" type="pres">
      <dgm:prSet presAssocID="{AC6CB3B6-5D92-4CCE-950F-11D94AEC5884}" presName="parTxOnlySpace" presStyleCnt="0"/>
      <dgm:spPr/>
    </dgm:pt>
    <dgm:pt modelId="{41E33A9B-6FF9-45B9-BB39-B77401B95004}" type="pres">
      <dgm:prSet presAssocID="{3EA4EAC6-6B3B-464A-8A11-123D1C929661}" presName="parTxOnly" presStyleLbl="node1" presStyleIdx="9" presStyleCnt="10" custAng="5400000" custScaleX="100536" custScaleY="155134" custLinFactNeighborY="2932">
        <dgm:presLayoutVars>
          <dgm:chMax val="0"/>
          <dgm:chPref val="0"/>
          <dgm:bulletEnabled val="1"/>
        </dgm:presLayoutVars>
      </dgm:prSet>
      <dgm:spPr>
        <a:prstGeom prst="triangle">
          <a:avLst/>
        </a:prstGeom>
      </dgm:spPr>
    </dgm:pt>
  </dgm:ptLst>
  <dgm:cxnLst>
    <dgm:cxn modelId="{48F0A51C-C7DC-401D-8012-54CD487F1612}" type="presOf" srcId="{D729E1D6-63C7-4665-97C6-6D7037438573}" destId="{FD3FC979-94A2-46DC-9D00-9D9B08F56939}" srcOrd="0" destOrd="0" presId="urn:microsoft.com/office/officeart/2005/8/layout/chevron1"/>
    <dgm:cxn modelId="{DFBF0331-378C-46EB-8CD6-148ED143BDD0}" type="presOf" srcId="{0DEB9786-96A1-4346-9896-C151B33C2096}" destId="{C661A27E-BB83-4440-93C9-89A55D261F17}" srcOrd="0" destOrd="0" presId="urn:microsoft.com/office/officeart/2005/8/layout/chevron1"/>
    <dgm:cxn modelId="{DA3B113E-76D5-4E52-A626-CD6892AF98AA}" type="presOf" srcId="{67F7D9EA-BE6A-457D-87E0-23BE075FA6D8}" destId="{1D8EE38B-1C08-4CF6-8161-525255F72199}" srcOrd="0" destOrd="0" presId="urn:microsoft.com/office/officeart/2005/8/layout/chevron1"/>
    <dgm:cxn modelId="{D908E540-64DE-4838-9D04-CFD65E733996}" srcId="{98B0E3BF-4586-4AD7-BB13-4E4976AED060}" destId="{819271AD-C8A1-4717-AEEF-688F727AD641}" srcOrd="1" destOrd="0" parTransId="{5103FFED-22CA-4392-B7D3-D1235FFD6699}" sibTransId="{216BA1E3-378E-4C8B-B5D6-E12388FF2E8E}"/>
    <dgm:cxn modelId="{751F3341-E302-4444-927E-B7728DCA3A03}" srcId="{98B0E3BF-4586-4AD7-BB13-4E4976AED060}" destId="{3EA4EAC6-6B3B-464A-8A11-123D1C929661}" srcOrd="9" destOrd="0" parTransId="{563E2EBF-A17D-4898-9FD9-9F043623E0B7}" sibTransId="{EEDFB129-8EF7-4531-BC4E-9B4280445ADE}"/>
    <dgm:cxn modelId="{EBF2BA6D-D9E8-47C3-84F8-A15D487EEB77}" srcId="{98B0E3BF-4586-4AD7-BB13-4E4976AED060}" destId="{67F7D9EA-BE6A-457D-87E0-23BE075FA6D8}" srcOrd="0" destOrd="0" parTransId="{CF5C6915-2993-4DD2-A0DB-CC5CD7DF5C8A}" sibTransId="{F703E538-8C8B-42D3-9286-87119EBBF19D}"/>
    <dgm:cxn modelId="{56E8464E-62DF-407D-A98B-D259CBA3ABE7}" type="presOf" srcId="{819271AD-C8A1-4717-AEEF-688F727AD641}" destId="{86468A79-BE83-4CB5-9BEC-7415842D5C69}" srcOrd="0" destOrd="0" presId="urn:microsoft.com/office/officeart/2005/8/layout/chevron1"/>
    <dgm:cxn modelId="{8DE89C51-64A4-417E-B52E-69B863D34FA1}" type="presOf" srcId="{0CC2EFD8-5AE0-4A0B-856C-5C12690D605E}" destId="{CA94A6A6-A9F2-4BF3-AB37-3B2507B8C3A1}" srcOrd="0" destOrd="0" presId="urn:microsoft.com/office/officeart/2005/8/layout/chevron1"/>
    <dgm:cxn modelId="{C8239587-4355-4BA7-A836-66C51B9A60FC}" srcId="{98B0E3BF-4586-4AD7-BB13-4E4976AED060}" destId="{D729E1D6-63C7-4665-97C6-6D7037438573}" srcOrd="6" destOrd="0" parTransId="{F1EBA03D-6B50-464A-BEA9-8026C6CEB20E}" sibTransId="{39396B81-0D1A-4210-988A-85A78E157C69}"/>
    <dgm:cxn modelId="{B30ED98D-6A29-4EEA-8AFF-C05A8F9C5027}" type="presOf" srcId="{F058412F-233C-42A2-98C6-FDA014872177}" destId="{6A2DAC64-A16B-4456-A5BE-57668295DA7C}" srcOrd="0" destOrd="0" presId="urn:microsoft.com/office/officeart/2005/8/layout/chevron1"/>
    <dgm:cxn modelId="{831703B0-D68E-40EF-8BF3-A1DC726FD1D7}" type="presOf" srcId="{FCA090E6-87AD-4958-8474-661B38D0CB2C}" destId="{F85E54A1-9C79-4434-A64C-54C3D9244CE1}" srcOrd="0" destOrd="0" presId="urn:microsoft.com/office/officeart/2005/8/layout/chevron1"/>
    <dgm:cxn modelId="{D86E0AB0-3732-4B63-BD85-FEFEAFFD3532}" srcId="{98B0E3BF-4586-4AD7-BB13-4E4976AED060}" destId="{7D5778A7-3A81-418E-A575-C295ABCE4235}" srcOrd="2" destOrd="0" parTransId="{403083B0-97CA-4B68-9E6F-35F2817DC78D}" sibTransId="{263CCDD1-A63D-4CAB-A5EA-ECE930F3B948}"/>
    <dgm:cxn modelId="{C7F34AB1-EA9D-42E1-91B8-EAF110175530}" srcId="{98B0E3BF-4586-4AD7-BB13-4E4976AED060}" destId="{5A333347-288F-459A-8638-13F10D6959A5}" srcOrd="8" destOrd="0" parTransId="{5170E14F-7925-47D2-B99B-A84AE1968211}" sibTransId="{AC6CB3B6-5D92-4CCE-950F-11D94AEC5884}"/>
    <dgm:cxn modelId="{556CFFC7-E3F9-402B-A871-8598E33A77DF}" srcId="{98B0E3BF-4586-4AD7-BB13-4E4976AED060}" destId="{F058412F-233C-42A2-98C6-FDA014872177}" srcOrd="7" destOrd="0" parTransId="{2FA04E99-B46E-4290-9067-45D7B682DC01}" sibTransId="{21320599-C80B-459F-8DF2-9EAD68500256}"/>
    <dgm:cxn modelId="{AB2EACCB-4C45-49B9-99E7-AC618D54C86E}" type="presOf" srcId="{3EA4EAC6-6B3B-464A-8A11-123D1C929661}" destId="{41E33A9B-6FF9-45B9-BB39-B77401B95004}" srcOrd="0" destOrd="0" presId="urn:microsoft.com/office/officeart/2005/8/layout/chevron1"/>
    <dgm:cxn modelId="{6F7FE0D2-C254-4E2B-A7A1-63DDEDCA8E6B}" srcId="{98B0E3BF-4586-4AD7-BB13-4E4976AED060}" destId="{0CC2EFD8-5AE0-4A0B-856C-5C12690D605E}" srcOrd="5" destOrd="0" parTransId="{03EE3944-4CE4-43C9-B6DB-18F6503CC5E8}" sibTransId="{4A41DD07-0B3A-4FCC-A8D0-7BCDB0572CD1}"/>
    <dgm:cxn modelId="{D01AE2D2-992A-4F49-8189-CBE13309AC9D}" srcId="{98B0E3BF-4586-4AD7-BB13-4E4976AED060}" destId="{0DEB9786-96A1-4346-9896-C151B33C2096}" srcOrd="3" destOrd="0" parTransId="{4442AD41-F77B-409D-B88B-FA8222B7415F}" sibTransId="{D17AF0B1-BD69-40BF-B1D9-2C61B42D0931}"/>
    <dgm:cxn modelId="{ABE779D3-FDE4-45EB-A88A-BFC285B9EDA8}" type="presOf" srcId="{98B0E3BF-4586-4AD7-BB13-4E4976AED060}" destId="{C53A0AA9-576D-438B-9E32-A457FCC059C3}" srcOrd="0" destOrd="0" presId="urn:microsoft.com/office/officeart/2005/8/layout/chevron1"/>
    <dgm:cxn modelId="{561364DB-5584-4750-9696-ABE7B88DB0B9}" type="presOf" srcId="{7D5778A7-3A81-418E-A575-C295ABCE4235}" destId="{D4BB9F8F-20FF-4529-AEFC-1845BC6E0D76}" srcOrd="0" destOrd="0" presId="urn:microsoft.com/office/officeart/2005/8/layout/chevron1"/>
    <dgm:cxn modelId="{F40884DF-D347-4E0B-9274-BCB8C1648AF8}" srcId="{98B0E3BF-4586-4AD7-BB13-4E4976AED060}" destId="{FCA090E6-87AD-4958-8474-661B38D0CB2C}" srcOrd="4" destOrd="0" parTransId="{3F2420D1-118B-42E8-9972-4E9B19108FC7}" sibTransId="{BB08C627-6AA3-422F-A4CA-1FD415EF4664}"/>
    <dgm:cxn modelId="{4B7D29FB-D9F5-446F-A20B-B41EFCCCB5B8}" type="presOf" srcId="{5A333347-288F-459A-8638-13F10D6959A5}" destId="{28FA45B9-D14E-4737-96D6-8500B12FA652}" srcOrd="0" destOrd="0" presId="urn:microsoft.com/office/officeart/2005/8/layout/chevron1"/>
    <dgm:cxn modelId="{5E5DE25D-7B3E-4397-903D-70868913F09D}" type="presParOf" srcId="{C53A0AA9-576D-438B-9E32-A457FCC059C3}" destId="{1D8EE38B-1C08-4CF6-8161-525255F72199}" srcOrd="0" destOrd="0" presId="urn:microsoft.com/office/officeart/2005/8/layout/chevron1"/>
    <dgm:cxn modelId="{AEBCE64D-D008-49A7-8FA1-0C07D7E5C407}" type="presParOf" srcId="{C53A0AA9-576D-438B-9E32-A457FCC059C3}" destId="{64D2FC98-846D-483A-AC13-94CC3E5428E7}" srcOrd="1" destOrd="0" presId="urn:microsoft.com/office/officeart/2005/8/layout/chevron1"/>
    <dgm:cxn modelId="{36792394-CE33-47D9-8865-E8BB772AB154}" type="presParOf" srcId="{C53A0AA9-576D-438B-9E32-A457FCC059C3}" destId="{86468A79-BE83-4CB5-9BEC-7415842D5C69}" srcOrd="2" destOrd="0" presId="urn:microsoft.com/office/officeart/2005/8/layout/chevron1"/>
    <dgm:cxn modelId="{6267B00E-B24B-4B10-AFF1-F9318DAE801C}" type="presParOf" srcId="{C53A0AA9-576D-438B-9E32-A457FCC059C3}" destId="{29DC62F7-B5D5-4FCA-9E30-9F70E3F0710E}" srcOrd="3" destOrd="0" presId="urn:microsoft.com/office/officeart/2005/8/layout/chevron1"/>
    <dgm:cxn modelId="{AA48094E-39C1-4D53-8998-DA01E89D1EC6}" type="presParOf" srcId="{C53A0AA9-576D-438B-9E32-A457FCC059C3}" destId="{D4BB9F8F-20FF-4529-AEFC-1845BC6E0D76}" srcOrd="4" destOrd="0" presId="urn:microsoft.com/office/officeart/2005/8/layout/chevron1"/>
    <dgm:cxn modelId="{FA250161-6344-4B22-83E3-A36EB918ED51}" type="presParOf" srcId="{C53A0AA9-576D-438B-9E32-A457FCC059C3}" destId="{02E5141D-EB87-448E-8AC2-8132FA0EA17A}" srcOrd="5" destOrd="0" presId="urn:microsoft.com/office/officeart/2005/8/layout/chevron1"/>
    <dgm:cxn modelId="{A6ADA8C3-A8A4-427D-BF0D-02070E9C3DD6}" type="presParOf" srcId="{C53A0AA9-576D-438B-9E32-A457FCC059C3}" destId="{C661A27E-BB83-4440-93C9-89A55D261F17}" srcOrd="6" destOrd="0" presId="urn:microsoft.com/office/officeart/2005/8/layout/chevron1"/>
    <dgm:cxn modelId="{4736012B-8812-4E98-8BF1-6BF77064BB0E}" type="presParOf" srcId="{C53A0AA9-576D-438B-9E32-A457FCC059C3}" destId="{63DE1BF4-5826-41FC-9680-67CBC1057B45}" srcOrd="7" destOrd="0" presId="urn:microsoft.com/office/officeart/2005/8/layout/chevron1"/>
    <dgm:cxn modelId="{84DE87B2-8F1F-4CE6-80B2-1CB536D764D5}" type="presParOf" srcId="{C53A0AA9-576D-438B-9E32-A457FCC059C3}" destId="{F85E54A1-9C79-4434-A64C-54C3D9244CE1}" srcOrd="8" destOrd="0" presId="urn:microsoft.com/office/officeart/2005/8/layout/chevron1"/>
    <dgm:cxn modelId="{8FEBE56D-2B26-400B-86FC-E63CD9F66A94}" type="presParOf" srcId="{C53A0AA9-576D-438B-9E32-A457FCC059C3}" destId="{3887DE5A-66D5-45A8-8776-9E8836C6550E}" srcOrd="9" destOrd="0" presId="urn:microsoft.com/office/officeart/2005/8/layout/chevron1"/>
    <dgm:cxn modelId="{A5B45133-9AC6-4A72-8AD3-8B503C1A9D05}" type="presParOf" srcId="{C53A0AA9-576D-438B-9E32-A457FCC059C3}" destId="{CA94A6A6-A9F2-4BF3-AB37-3B2507B8C3A1}" srcOrd="10" destOrd="0" presId="urn:microsoft.com/office/officeart/2005/8/layout/chevron1"/>
    <dgm:cxn modelId="{51D7226E-9C56-4610-8359-ABEBFB46469D}" type="presParOf" srcId="{C53A0AA9-576D-438B-9E32-A457FCC059C3}" destId="{38A74F1A-73B8-4BEE-AB3E-4CA7B9750138}" srcOrd="11" destOrd="0" presId="urn:microsoft.com/office/officeart/2005/8/layout/chevron1"/>
    <dgm:cxn modelId="{5C8D4689-FA97-4B71-B89D-C5A60C5BDD84}" type="presParOf" srcId="{C53A0AA9-576D-438B-9E32-A457FCC059C3}" destId="{FD3FC979-94A2-46DC-9D00-9D9B08F56939}" srcOrd="12" destOrd="0" presId="urn:microsoft.com/office/officeart/2005/8/layout/chevron1"/>
    <dgm:cxn modelId="{6A0AF211-6A68-4D21-8502-A71D9DA49904}" type="presParOf" srcId="{C53A0AA9-576D-438B-9E32-A457FCC059C3}" destId="{3874CB95-80B9-4A4B-813B-7F0118498C02}" srcOrd="13" destOrd="0" presId="urn:microsoft.com/office/officeart/2005/8/layout/chevron1"/>
    <dgm:cxn modelId="{72F0E524-4784-4791-8889-E9022F8E3887}" type="presParOf" srcId="{C53A0AA9-576D-438B-9E32-A457FCC059C3}" destId="{6A2DAC64-A16B-4456-A5BE-57668295DA7C}" srcOrd="14" destOrd="0" presId="urn:microsoft.com/office/officeart/2005/8/layout/chevron1"/>
    <dgm:cxn modelId="{D3FCF4DD-3824-44A7-B5DD-0210C38087E3}" type="presParOf" srcId="{C53A0AA9-576D-438B-9E32-A457FCC059C3}" destId="{BEB75210-C9F2-4DBA-9D41-CF7CC2E91FFB}" srcOrd="15" destOrd="0" presId="urn:microsoft.com/office/officeart/2005/8/layout/chevron1"/>
    <dgm:cxn modelId="{E9DA2879-E46B-47CE-BD4C-441CD094C90A}" type="presParOf" srcId="{C53A0AA9-576D-438B-9E32-A457FCC059C3}" destId="{28FA45B9-D14E-4737-96D6-8500B12FA652}" srcOrd="16" destOrd="0" presId="urn:microsoft.com/office/officeart/2005/8/layout/chevron1"/>
    <dgm:cxn modelId="{A1D7A708-783C-4AC2-93FD-D35526822939}" type="presParOf" srcId="{C53A0AA9-576D-438B-9E32-A457FCC059C3}" destId="{99CE7493-4CDA-4BD5-84FF-9D01AA3646F7}" srcOrd="17" destOrd="0" presId="urn:microsoft.com/office/officeart/2005/8/layout/chevron1"/>
    <dgm:cxn modelId="{B8794AAF-BBD3-41FB-A0F9-F0D218704059}" type="presParOf" srcId="{C53A0AA9-576D-438B-9E32-A457FCC059C3}" destId="{41E33A9B-6FF9-45B9-BB39-B77401B95004}" srcOrd="1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8B0E3BF-4586-4AD7-BB13-4E4976AED060}"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GB"/>
        </a:p>
      </dgm:t>
    </dgm:pt>
    <dgm:pt modelId="{67F7D9EA-BE6A-457D-87E0-23BE075FA6D8}">
      <dgm:prSet/>
      <dgm:spPr>
        <a:solidFill>
          <a:srgbClr val="604A7B"/>
        </a:solidFill>
        <a:ln>
          <a:noFill/>
        </a:ln>
      </dgm:spPr>
      <dgm:t>
        <a:bodyPr/>
        <a:lstStyle/>
        <a:p>
          <a:endParaRPr lang="en-US" dirty="0">
            <a:latin typeface="Rockwell" panose="02060603020205020403" pitchFamily="18" charset="0"/>
          </a:endParaRPr>
        </a:p>
      </dgm:t>
    </dgm:pt>
    <dgm:pt modelId="{CF5C6915-2993-4DD2-A0DB-CC5CD7DF5C8A}" type="parTrans" cxnId="{EBF2BA6D-D9E8-47C3-84F8-A15D487EEB77}">
      <dgm:prSet/>
      <dgm:spPr/>
      <dgm:t>
        <a:bodyPr/>
        <a:lstStyle/>
        <a:p>
          <a:endParaRPr lang="en-GB"/>
        </a:p>
      </dgm:t>
    </dgm:pt>
    <dgm:pt modelId="{F703E538-8C8B-42D3-9286-87119EBBF19D}" type="sibTrans" cxnId="{EBF2BA6D-D9E8-47C3-84F8-A15D487EEB77}">
      <dgm:prSet/>
      <dgm:spPr/>
      <dgm:t>
        <a:bodyPr/>
        <a:lstStyle/>
        <a:p>
          <a:endParaRPr lang="en-GB"/>
        </a:p>
      </dgm:t>
    </dgm:pt>
    <dgm:pt modelId="{819271AD-C8A1-4717-AEEF-688F727AD641}">
      <dgm:prSet/>
      <dgm:spPr>
        <a:solidFill>
          <a:srgbClr val="55566F"/>
        </a:solidFill>
        <a:ln w="76200">
          <a:noFill/>
        </a:ln>
      </dgm:spPr>
      <dgm:t>
        <a:bodyPr/>
        <a:lstStyle/>
        <a:p>
          <a:endParaRPr lang="en-US" dirty="0">
            <a:latin typeface="Rockwell" panose="02060603020205020403" pitchFamily="18" charset="0"/>
          </a:endParaRPr>
        </a:p>
      </dgm:t>
    </dgm:pt>
    <dgm:pt modelId="{5103FFED-22CA-4392-B7D3-D1235FFD6699}" type="parTrans" cxnId="{D908E540-64DE-4838-9D04-CFD65E733996}">
      <dgm:prSet/>
      <dgm:spPr/>
      <dgm:t>
        <a:bodyPr/>
        <a:lstStyle/>
        <a:p>
          <a:endParaRPr lang="en-GB"/>
        </a:p>
      </dgm:t>
    </dgm:pt>
    <dgm:pt modelId="{216BA1E3-378E-4C8B-B5D6-E12388FF2E8E}" type="sibTrans" cxnId="{D908E540-64DE-4838-9D04-CFD65E733996}">
      <dgm:prSet/>
      <dgm:spPr/>
      <dgm:t>
        <a:bodyPr/>
        <a:lstStyle/>
        <a:p>
          <a:endParaRPr lang="en-GB"/>
        </a:p>
      </dgm:t>
    </dgm:pt>
    <dgm:pt modelId="{7D5778A7-3A81-418E-A575-C295ABCE4235}">
      <dgm:prSet/>
      <dgm:spPr>
        <a:solidFill>
          <a:srgbClr val="D6A418"/>
        </a:solidFill>
        <a:ln>
          <a:noFill/>
        </a:ln>
      </dgm:spPr>
      <dgm:t>
        <a:bodyPr/>
        <a:lstStyle/>
        <a:p>
          <a:endParaRPr lang="en-US" dirty="0">
            <a:latin typeface="Rockwell" panose="02060603020205020403" pitchFamily="18" charset="0"/>
          </a:endParaRPr>
        </a:p>
      </dgm:t>
    </dgm:pt>
    <dgm:pt modelId="{403083B0-97CA-4B68-9E6F-35F2817DC78D}" type="parTrans" cxnId="{D86E0AB0-3732-4B63-BD85-FEFEAFFD3532}">
      <dgm:prSet/>
      <dgm:spPr/>
      <dgm:t>
        <a:bodyPr/>
        <a:lstStyle/>
        <a:p>
          <a:endParaRPr lang="en-GB"/>
        </a:p>
      </dgm:t>
    </dgm:pt>
    <dgm:pt modelId="{263CCDD1-A63D-4CAB-A5EA-ECE930F3B948}" type="sibTrans" cxnId="{D86E0AB0-3732-4B63-BD85-FEFEAFFD3532}">
      <dgm:prSet/>
      <dgm:spPr/>
      <dgm:t>
        <a:bodyPr/>
        <a:lstStyle/>
        <a:p>
          <a:endParaRPr lang="en-GB"/>
        </a:p>
      </dgm:t>
    </dgm:pt>
    <dgm:pt modelId="{0DEB9786-96A1-4346-9896-C151B33C2096}">
      <dgm:prSet/>
      <dgm:spPr>
        <a:solidFill>
          <a:srgbClr val="883043"/>
        </a:solidFill>
        <a:ln>
          <a:noFill/>
        </a:ln>
      </dgm:spPr>
      <dgm:t>
        <a:bodyPr/>
        <a:lstStyle/>
        <a:p>
          <a:endParaRPr lang="en-US" dirty="0">
            <a:latin typeface="Rockwell" panose="02060603020205020403" pitchFamily="18" charset="0"/>
          </a:endParaRPr>
        </a:p>
      </dgm:t>
    </dgm:pt>
    <dgm:pt modelId="{4442AD41-F77B-409D-B88B-FA8222B7415F}" type="parTrans" cxnId="{D01AE2D2-992A-4F49-8189-CBE13309AC9D}">
      <dgm:prSet/>
      <dgm:spPr/>
      <dgm:t>
        <a:bodyPr/>
        <a:lstStyle/>
        <a:p>
          <a:endParaRPr lang="en-GB"/>
        </a:p>
      </dgm:t>
    </dgm:pt>
    <dgm:pt modelId="{D17AF0B1-BD69-40BF-B1D9-2C61B42D0931}" type="sibTrans" cxnId="{D01AE2D2-992A-4F49-8189-CBE13309AC9D}">
      <dgm:prSet/>
      <dgm:spPr/>
      <dgm:t>
        <a:bodyPr/>
        <a:lstStyle/>
        <a:p>
          <a:endParaRPr lang="en-GB"/>
        </a:p>
      </dgm:t>
    </dgm:pt>
    <dgm:pt modelId="{FCA090E6-87AD-4958-8474-661B38D0CB2C}">
      <dgm:prSet/>
      <dgm:spPr>
        <a:solidFill>
          <a:srgbClr val="47BDAE"/>
        </a:solidFill>
        <a:ln>
          <a:noFill/>
        </a:ln>
      </dgm:spPr>
      <dgm:t>
        <a:bodyPr/>
        <a:lstStyle/>
        <a:p>
          <a:endParaRPr lang="en-US" dirty="0">
            <a:latin typeface="Rockwell" panose="02060603020205020403" pitchFamily="18" charset="0"/>
          </a:endParaRPr>
        </a:p>
      </dgm:t>
    </dgm:pt>
    <dgm:pt modelId="{3F2420D1-118B-42E8-9972-4E9B19108FC7}" type="parTrans" cxnId="{F40884DF-D347-4E0B-9274-BCB8C1648AF8}">
      <dgm:prSet/>
      <dgm:spPr/>
      <dgm:t>
        <a:bodyPr/>
        <a:lstStyle/>
        <a:p>
          <a:endParaRPr lang="en-GB"/>
        </a:p>
      </dgm:t>
    </dgm:pt>
    <dgm:pt modelId="{BB08C627-6AA3-422F-A4CA-1FD415EF4664}" type="sibTrans" cxnId="{F40884DF-D347-4E0B-9274-BCB8C1648AF8}">
      <dgm:prSet/>
      <dgm:spPr/>
      <dgm:t>
        <a:bodyPr/>
        <a:lstStyle/>
        <a:p>
          <a:endParaRPr lang="en-GB"/>
        </a:p>
      </dgm:t>
    </dgm:pt>
    <dgm:pt modelId="{0CC2EFD8-5AE0-4A0B-856C-5C12690D605E}">
      <dgm:prSet/>
      <dgm:spPr>
        <a:solidFill>
          <a:srgbClr val="002060"/>
        </a:solidFill>
        <a:ln>
          <a:noFill/>
        </a:ln>
      </dgm:spPr>
      <dgm:t>
        <a:bodyPr/>
        <a:lstStyle/>
        <a:p>
          <a:endParaRPr lang="en-US" dirty="0">
            <a:latin typeface="Rockwell" panose="02060603020205020403" pitchFamily="18" charset="0"/>
          </a:endParaRPr>
        </a:p>
      </dgm:t>
    </dgm:pt>
    <dgm:pt modelId="{03EE3944-4CE4-43C9-B6DB-18F6503CC5E8}" type="parTrans" cxnId="{6F7FE0D2-C254-4E2B-A7A1-63DDEDCA8E6B}">
      <dgm:prSet/>
      <dgm:spPr/>
      <dgm:t>
        <a:bodyPr/>
        <a:lstStyle/>
        <a:p>
          <a:endParaRPr lang="en-GB"/>
        </a:p>
      </dgm:t>
    </dgm:pt>
    <dgm:pt modelId="{4A41DD07-0B3A-4FCC-A8D0-7BCDB0572CD1}" type="sibTrans" cxnId="{6F7FE0D2-C254-4E2B-A7A1-63DDEDCA8E6B}">
      <dgm:prSet/>
      <dgm:spPr/>
      <dgm:t>
        <a:bodyPr/>
        <a:lstStyle/>
        <a:p>
          <a:endParaRPr lang="en-GB"/>
        </a:p>
      </dgm:t>
    </dgm:pt>
    <dgm:pt modelId="{D729E1D6-63C7-4665-97C6-6D7037438573}">
      <dgm:prSet/>
      <dgm:spPr>
        <a:solidFill>
          <a:srgbClr val="92D050"/>
        </a:solidFill>
        <a:ln>
          <a:noFill/>
        </a:ln>
      </dgm:spPr>
      <dgm:t>
        <a:bodyPr/>
        <a:lstStyle/>
        <a:p>
          <a:endParaRPr lang="en-US" dirty="0">
            <a:latin typeface="Rockwell" panose="02060603020205020403" pitchFamily="18" charset="0"/>
          </a:endParaRPr>
        </a:p>
      </dgm:t>
    </dgm:pt>
    <dgm:pt modelId="{F1EBA03D-6B50-464A-BEA9-8026C6CEB20E}" type="parTrans" cxnId="{C8239587-4355-4BA7-A836-66C51B9A60FC}">
      <dgm:prSet/>
      <dgm:spPr/>
      <dgm:t>
        <a:bodyPr/>
        <a:lstStyle/>
        <a:p>
          <a:endParaRPr lang="en-GB"/>
        </a:p>
      </dgm:t>
    </dgm:pt>
    <dgm:pt modelId="{39396B81-0D1A-4210-988A-85A78E157C69}" type="sibTrans" cxnId="{C8239587-4355-4BA7-A836-66C51B9A60FC}">
      <dgm:prSet/>
      <dgm:spPr/>
      <dgm:t>
        <a:bodyPr/>
        <a:lstStyle/>
        <a:p>
          <a:endParaRPr lang="en-GB"/>
        </a:p>
      </dgm:t>
    </dgm:pt>
    <dgm:pt modelId="{F058412F-233C-42A2-98C6-FDA014872177}">
      <dgm:prSet/>
      <dgm:spPr>
        <a:solidFill>
          <a:srgbClr val="AE2573"/>
        </a:solidFill>
        <a:ln>
          <a:noFill/>
        </a:ln>
      </dgm:spPr>
      <dgm:t>
        <a:bodyPr/>
        <a:lstStyle/>
        <a:p>
          <a:endParaRPr lang="en-US" dirty="0">
            <a:latin typeface="Rockwell" panose="02060603020205020403" pitchFamily="18" charset="0"/>
          </a:endParaRPr>
        </a:p>
      </dgm:t>
    </dgm:pt>
    <dgm:pt modelId="{2FA04E99-B46E-4290-9067-45D7B682DC01}" type="parTrans" cxnId="{556CFFC7-E3F9-402B-A871-8598E33A77DF}">
      <dgm:prSet/>
      <dgm:spPr/>
      <dgm:t>
        <a:bodyPr/>
        <a:lstStyle/>
        <a:p>
          <a:endParaRPr lang="en-GB"/>
        </a:p>
      </dgm:t>
    </dgm:pt>
    <dgm:pt modelId="{21320599-C80B-459F-8DF2-9EAD68500256}" type="sibTrans" cxnId="{556CFFC7-E3F9-402B-A871-8598E33A77DF}">
      <dgm:prSet/>
      <dgm:spPr/>
      <dgm:t>
        <a:bodyPr/>
        <a:lstStyle/>
        <a:p>
          <a:endParaRPr lang="en-GB"/>
        </a:p>
      </dgm:t>
    </dgm:pt>
    <dgm:pt modelId="{5A333347-288F-459A-8638-13F10D6959A5}">
      <dgm:prSet/>
      <dgm:spPr>
        <a:solidFill>
          <a:srgbClr val="ED8B00"/>
        </a:solidFill>
        <a:ln w="76200">
          <a:noFill/>
        </a:ln>
      </dgm:spPr>
      <dgm:t>
        <a:bodyPr/>
        <a:lstStyle/>
        <a:p>
          <a:endParaRPr lang="en-US" dirty="0">
            <a:latin typeface="Rockwell" panose="02060603020205020403" pitchFamily="18" charset="0"/>
          </a:endParaRPr>
        </a:p>
      </dgm:t>
    </dgm:pt>
    <dgm:pt modelId="{5170E14F-7925-47D2-B99B-A84AE1968211}" type="parTrans" cxnId="{C7F34AB1-EA9D-42E1-91B8-EAF110175530}">
      <dgm:prSet/>
      <dgm:spPr/>
      <dgm:t>
        <a:bodyPr/>
        <a:lstStyle/>
        <a:p>
          <a:endParaRPr lang="en-GB"/>
        </a:p>
      </dgm:t>
    </dgm:pt>
    <dgm:pt modelId="{AC6CB3B6-5D92-4CCE-950F-11D94AEC5884}" type="sibTrans" cxnId="{C7F34AB1-EA9D-42E1-91B8-EAF110175530}">
      <dgm:prSet/>
      <dgm:spPr/>
      <dgm:t>
        <a:bodyPr/>
        <a:lstStyle/>
        <a:p>
          <a:endParaRPr lang="en-GB"/>
        </a:p>
      </dgm:t>
    </dgm:pt>
    <dgm:pt modelId="{3EA4EAC6-6B3B-464A-8A11-123D1C929661}">
      <dgm:prSet/>
      <dgm:spPr>
        <a:solidFill>
          <a:srgbClr val="7C2855"/>
        </a:solidFill>
        <a:ln>
          <a:noFill/>
        </a:ln>
      </dgm:spPr>
      <dgm:t>
        <a:bodyPr/>
        <a:lstStyle/>
        <a:p>
          <a:endParaRPr lang="en-US" dirty="0">
            <a:latin typeface="Rockwell" panose="02060603020205020403" pitchFamily="18" charset="0"/>
          </a:endParaRPr>
        </a:p>
      </dgm:t>
    </dgm:pt>
    <dgm:pt modelId="{563E2EBF-A17D-4898-9FD9-9F043623E0B7}" type="parTrans" cxnId="{751F3341-E302-4444-927E-B7728DCA3A03}">
      <dgm:prSet/>
      <dgm:spPr/>
      <dgm:t>
        <a:bodyPr/>
        <a:lstStyle/>
        <a:p>
          <a:endParaRPr lang="en-GB"/>
        </a:p>
      </dgm:t>
    </dgm:pt>
    <dgm:pt modelId="{EEDFB129-8EF7-4531-BC4E-9B4280445ADE}" type="sibTrans" cxnId="{751F3341-E302-4444-927E-B7728DCA3A03}">
      <dgm:prSet/>
      <dgm:spPr/>
      <dgm:t>
        <a:bodyPr/>
        <a:lstStyle/>
        <a:p>
          <a:endParaRPr lang="en-GB"/>
        </a:p>
      </dgm:t>
    </dgm:pt>
    <dgm:pt modelId="{C53A0AA9-576D-438B-9E32-A457FCC059C3}" type="pres">
      <dgm:prSet presAssocID="{98B0E3BF-4586-4AD7-BB13-4E4976AED060}" presName="Name0" presStyleCnt="0">
        <dgm:presLayoutVars>
          <dgm:dir/>
          <dgm:animLvl val="lvl"/>
          <dgm:resizeHandles val="exact"/>
        </dgm:presLayoutVars>
      </dgm:prSet>
      <dgm:spPr/>
    </dgm:pt>
    <dgm:pt modelId="{1D8EE38B-1C08-4CF6-8161-525255F72199}" type="pres">
      <dgm:prSet presAssocID="{67F7D9EA-BE6A-457D-87E0-23BE075FA6D8}" presName="parTxOnly" presStyleLbl="node1" presStyleIdx="0" presStyleCnt="10" custAng="5400000" custScaleY="154144">
        <dgm:presLayoutVars>
          <dgm:chMax val="0"/>
          <dgm:chPref val="0"/>
          <dgm:bulletEnabled val="1"/>
        </dgm:presLayoutVars>
      </dgm:prSet>
      <dgm:spPr>
        <a:prstGeom prst="triangle">
          <a:avLst/>
        </a:prstGeom>
      </dgm:spPr>
    </dgm:pt>
    <dgm:pt modelId="{64D2FC98-846D-483A-AC13-94CC3E5428E7}" type="pres">
      <dgm:prSet presAssocID="{F703E538-8C8B-42D3-9286-87119EBBF19D}" presName="parTxOnlySpace" presStyleCnt="0"/>
      <dgm:spPr/>
    </dgm:pt>
    <dgm:pt modelId="{86468A79-BE83-4CB5-9BEC-7415842D5C69}" type="pres">
      <dgm:prSet presAssocID="{819271AD-C8A1-4717-AEEF-688F727AD641}" presName="parTxOnly" presStyleLbl="node1" presStyleIdx="1" presStyleCnt="10" custAng="5400000" custScaleY="154144" custLinFactNeighborY="3975">
        <dgm:presLayoutVars>
          <dgm:chMax val="0"/>
          <dgm:chPref val="0"/>
          <dgm:bulletEnabled val="1"/>
        </dgm:presLayoutVars>
      </dgm:prSet>
      <dgm:spPr>
        <a:prstGeom prst="triangle">
          <a:avLst/>
        </a:prstGeom>
      </dgm:spPr>
    </dgm:pt>
    <dgm:pt modelId="{29DC62F7-B5D5-4FCA-9E30-9F70E3F0710E}" type="pres">
      <dgm:prSet presAssocID="{216BA1E3-378E-4C8B-B5D6-E12388FF2E8E}" presName="parTxOnlySpace" presStyleCnt="0"/>
      <dgm:spPr/>
    </dgm:pt>
    <dgm:pt modelId="{D4BB9F8F-20FF-4529-AEFC-1845BC6E0D76}" type="pres">
      <dgm:prSet presAssocID="{7D5778A7-3A81-418E-A575-C295ABCE4235}" presName="parTxOnly" presStyleLbl="node1" presStyleIdx="2" presStyleCnt="10" custAng="5400000" custScaleX="100536" custScaleY="155134" custLinFactNeighborY="2932">
        <dgm:presLayoutVars>
          <dgm:chMax val="0"/>
          <dgm:chPref val="0"/>
          <dgm:bulletEnabled val="1"/>
        </dgm:presLayoutVars>
      </dgm:prSet>
      <dgm:spPr>
        <a:prstGeom prst="triangle">
          <a:avLst/>
        </a:prstGeom>
      </dgm:spPr>
    </dgm:pt>
    <dgm:pt modelId="{02E5141D-EB87-448E-8AC2-8132FA0EA17A}" type="pres">
      <dgm:prSet presAssocID="{263CCDD1-A63D-4CAB-A5EA-ECE930F3B948}" presName="parTxOnlySpace" presStyleCnt="0"/>
      <dgm:spPr/>
    </dgm:pt>
    <dgm:pt modelId="{C661A27E-BB83-4440-93C9-89A55D261F17}" type="pres">
      <dgm:prSet presAssocID="{0DEB9786-96A1-4346-9896-C151B33C2096}" presName="parTxOnly" presStyleLbl="node1" presStyleIdx="3" presStyleCnt="10" custAng="5400000" custScaleY="154144">
        <dgm:presLayoutVars>
          <dgm:chMax val="0"/>
          <dgm:chPref val="0"/>
          <dgm:bulletEnabled val="1"/>
        </dgm:presLayoutVars>
      </dgm:prSet>
      <dgm:spPr>
        <a:prstGeom prst="triangle">
          <a:avLst/>
        </a:prstGeom>
      </dgm:spPr>
    </dgm:pt>
    <dgm:pt modelId="{63DE1BF4-5826-41FC-9680-67CBC1057B45}" type="pres">
      <dgm:prSet presAssocID="{D17AF0B1-BD69-40BF-B1D9-2C61B42D0931}" presName="parTxOnlySpace" presStyleCnt="0"/>
      <dgm:spPr/>
    </dgm:pt>
    <dgm:pt modelId="{F85E54A1-9C79-4434-A64C-54C3D9244CE1}" type="pres">
      <dgm:prSet presAssocID="{FCA090E6-87AD-4958-8474-661B38D0CB2C}" presName="parTxOnly" presStyleLbl="node1" presStyleIdx="4" presStyleCnt="10" custAng="5400000" custScaleY="154144" custLinFactNeighborX="0" custLinFactNeighborY="2932">
        <dgm:presLayoutVars>
          <dgm:chMax val="0"/>
          <dgm:chPref val="0"/>
          <dgm:bulletEnabled val="1"/>
        </dgm:presLayoutVars>
      </dgm:prSet>
      <dgm:spPr>
        <a:prstGeom prst="triangle">
          <a:avLst/>
        </a:prstGeom>
      </dgm:spPr>
    </dgm:pt>
    <dgm:pt modelId="{3887DE5A-66D5-45A8-8776-9E8836C6550E}" type="pres">
      <dgm:prSet presAssocID="{BB08C627-6AA3-422F-A4CA-1FD415EF4664}" presName="parTxOnlySpace" presStyleCnt="0"/>
      <dgm:spPr/>
    </dgm:pt>
    <dgm:pt modelId="{CA94A6A6-A9F2-4BF3-AB37-3B2507B8C3A1}" type="pres">
      <dgm:prSet presAssocID="{0CC2EFD8-5AE0-4A0B-856C-5C12690D605E}" presName="parTxOnly" presStyleLbl="node1" presStyleIdx="5" presStyleCnt="10" custAng="5400000" custScaleY="154144">
        <dgm:presLayoutVars>
          <dgm:chMax val="0"/>
          <dgm:chPref val="0"/>
          <dgm:bulletEnabled val="1"/>
        </dgm:presLayoutVars>
      </dgm:prSet>
      <dgm:spPr>
        <a:prstGeom prst="triangle">
          <a:avLst/>
        </a:prstGeom>
      </dgm:spPr>
    </dgm:pt>
    <dgm:pt modelId="{38A74F1A-73B8-4BEE-AB3E-4CA7B9750138}" type="pres">
      <dgm:prSet presAssocID="{4A41DD07-0B3A-4FCC-A8D0-7BCDB0572CD1}" presName="parTxOnlySpace" presStyleCnt="0"/>
      <dgm:spPr/>
    </dgm:pt>
    <dgm:pt modelId="{FD3FC979-94A2-46DC-9D00-9D9B08F56939}" type="pres">
      <dgm:prSet presAssocID="{D729E1D6-63C7-4665-97C6-6D7037438573}" presName="parTxOnly" presStyleLbl="node1" presStyleIdx="6" presStyleCnt="10" custAng="5400000" custScaleY="154144">
        <dgm:presLayoutVars>
          <dgm:chMax val="0"/>
          <dgm:chPref val="0"/>
          <dgm:bulletEnabled val="1"/>
        </dgm:presLayoutVars>
      </dgm:prSet>
      <dgm:spPr>
        <a:prstGeom prst="triangle">
          <a:avLst/>
        </a:prstGeom>
      </dgm:spPr>
    </dgm:pt>
    <dgm:pt modelId="{3874CB95-80B9-4A4B-813B-7F0118498C02}" type="pres">
      <dgm:prSet presAssocID="{39396B81-0D1A-4210-988A-85A78E157C69}" presName="parTxOnlySpace" presStyleCnt="0"/>
      <dgm:spPr/>
    </dgm:pt>
    <dgm:pt modelId="{6A2DAC64-A16B-4456-A5BE-57668295DA7C}" type="pres">
      <dgm:prSet presAssocID="{F058412F-233C-42A2-98C6-FDA014872177}" presName="parTxOnly" presStyleLbl="node1" presStyleIdx="7" presStyleCnt="10" custAng="5400000" custScaleY="154144">
        <dgm:presLayoutVars>
          <dgm:chMax val="0"/>
          <dgm:chPref val="0"/>
          <dgm:bulletEnabled val="1"/>
        </dgm:presLayoutVars>
      </dgm:prSet>
      <dgm:spPr>
        <a:prstGeom prst="triangle">
          <a:avLst/>
        </a:prstGeom>
      </dgm:spPr>
    </dgm:pt>
    <dgm:pt modelId="{BEB75210-C9F2-4DBA-9D41-CF7CC2E91FFB}" type="pres">
      <dgm:prSet presAssocID="{21320599-C80B-459F-8DF2-9EAD68500256}" presName="parTxOnlySpace" presStyleCnt="0"/>
      <dgm:spPr/>
    </dgm:pt>
    <dgm:pt modelId="{28FA45B9-D14E-4737-96D6-8500B12FA652}" type="pres">
      <dgm:prSet presAssocID="{5A333347-288F-459A-8638-13F10D6959A5}" presName="parTxOnly" presStyleLbl="node1" presStyleIdx="8" presStyleCnt="10" custAng="5400000" custScaleY="154144" custLinFactNeighborY="3975">
        <dgm:presLayoutVars>
          <dgm:chMax val="0"/>
          <dgm:chPref val="0"/>
          <dgm:bulletEnabled val="1"/>
        </dgm:presLayoutVars>
      </dgm:prSet>
      <dgm:spPr>
        <a:prstGeom prst="triangle">
          <a:avLst/>
        </a:prstGeom>
      </dgm:spPr>
    </dgm:pt>
    <dgm:pt modelId="{99CE7493-4CDA-4BD5-84FF-9D01AA3646F7}" type="pres">
      <dgm:prSet presAssocID="{AC6CB3B6-5D92-4CCE-950F-11D94AEC5884}" presName="parTxOnlySpace" presStyleCnt="0"/>
      <dgm:spPr/>
    </dgm:pt>
    <dgm:pt modelId="{41E33A9B-6FF9-45B9-BB39-B77401B95004}" type="pres">
      <dgm:prSet presAssocID="{3EA4EAC6-6B3B-464A-8A11-123D1C929661}" presName="parTxOnly" presStyleLbl="node1" presStyleIdx="9" presStyleCnt="10" custAng="5400000" custScaleX="100536" custScaleY="155134" custLinFactNeighborY="2932">
        <dgm:presLayoutVars>
          <dgm:chMax val="0"/>
          <dgm:chPref val="0"/>
          <dgm:bulletEnabled val="1"/>
        </dgm:presLayoutVars>
      </dgm:prSet>
      <dgm:spPr>
        <a:prstGeom prst="triangle">
          <a:avLst/>
        </a:prstGeom>
      </dgm:spPr>
    </dgm:pt>
  </dgm:ptLst>
  <dgm:cxnLst>
    <dgm:cxn modelId="{AADAA40B-5735-4668-96BD-12412EE61A79}" type="presOf" srcId="{D729E1D6-63C7-4665-97C6-6D7037438573}" destId="{FD3FC979-94A2-46DC-9D00-9D9B08F56939}" srcOrd="0" destOrd="0" presId="urn:microsoft.com/office/officeart/2005/8/layout/chevron1"/>
    <dgm:cxn modelId="{D908E540-64DE-4838-9D04-CFD65E733996}" srcId="{98B0E3BF-4586-4AD7-BB13-4E4976AED060}" destId="{819271AD-C8A1-4717-AEEF-688F727AD641}" srcOrd="1" destOrd="0" parTransId="{5103FFED-22CA-4392-B7D3-D1235FFD6699}" sibTransId="{216BA1E3-378E-4C8B-B5D6-E12388FF2E8E}"/>
    <dgm:cxn modelId="{4776AC60-2DD9-4CCC-B40F-34C2C593F263}" type="presOf" srcId="{0CC2EFD8-5AE0-4A0B-856C-5C12690D605E}" destId="{CA94A6A6-A9F2-4BF3-AB37-3B2507B8C3A1}" srcOrd="0" destOrd="0" presId="urn:microsoft.com/office/officeart/2005/8/layout/chevron1"/>
    <dgm:cxn modelId="{751F3341-E302-4444-927E-B7728DCA3A03}" srcId="{98B0E3BF-4586-4AD7-BB13-4E4976AED060}" destId="{3EA4EAC6-6B3B-464A-8A11-123D1C929661}" srcOrd="9" destOrd="0" parTransId="{563E2EBF-A17D-4898-9FD9-9F043623E0B7}" sibTransId="{EEDFB129-8EF7-4531-BC4E-9B4280445ADE}"/>
    <dgm:cxn modelId="{F5C1DB41-3ED7-4704-B80B-CAA20B61E0FE}" type="presOf" srcId="{F058412F-233C-42A2-98C6-FDA014872177}" destId="{6A2DAC64-A16B-4456-A5BE-57668295DA7C}" srcOrd="0" destOrd="0" presId="urn:microsoft.com/office/officeart/2005/8/layout/chevron1"/>
    <dgm:cxn modelId="{3389CB65-5CBB-487F-A5F9-F5F30BC492EA}" type="presOf" srcId="{7D5778A7-3A81-418E-A575-C295ABCE4235}" destId="{D4BB9F8F-20FF-4529-AEFC-1845BC6E0D76}" srcOrd="0" destOrd="0" presId="urn:microsoft.com/office/officeart/2005/8/layout/chevron1"/>
    <dgm:cxn modelId="{9D63454B-FF72-497E-8C5A-98CC22F28788}" type="presOf" srcId="{5A333347-288F-459A-8638-13F10D6959A5}" destId="{28FA45B9-D14E-4737-96D6-8500B12FA652}" srcOrd="0" destOrd="0" presId="urn:microsoft.com/office/officeart/2005/8/layout/chevron1"/>
    <dgm:cxn modelId="{EBF2BA6D-D9E8-47C3-84F8-A15D487EEB77}" srcId="{98B0E3BF-4586-4AD7-BB13-4E4976AED060}" destId="{67F7D9EA-BE6A-457D-87E0-23BE075FA6D8}" srcOrd="0" destOrd="0" parTransId="{CF5C6915-2993-4DD2-A0DB-CC5CD7DF5C8A}" sibTransId="{F703E538-8C8B-42D3-9286-87119EBBF19D}"/>
    <dgm:cxn modelId="{C8239587-4355-4BA7-A836-66C51B9A60FC}" srcId="{98B0E3BF-4586-4AD7-BB13-4E4976AED060}" destId="{D729E1D6-63C7-4665-97C6-6D7037438573}" srcOrd="6" destOrd="0" parTransId="{F1EBA03D-6B50-464A-BEA9-8026C6CEB20E}" sibTransId="{39396B81-0D1A-4210-988A-85A78E157C69}"/>
    <dgm:cxn modelId="{60F7D48D-5E03-4DC6-A3BA-F267BB81C091}" type="presOf" srcId="{67F7D9EA-BE6A-457D-87E0-23BE075FA6D8}" destId="{1D8EE38B-1C08-4CF6-8161-525255F72199}" srcOrd="0" destOrd="0" presId="urn:microsoft.com/office/officeart/2005/8/layout/chevron1"/>
    <dgm:cxn modelId="{5C367DAB-3FDD-41F5-90EE-62AA85CD4BA5}" type="presOf" srcId="{FCA090E6-87AD-4958-8474-661B38D0CB2C}" destId="{F85E54A1-9C79-4434-A64C-54C3D9244CE1}" srcOrd="0" destOrd="0" presId="urn:microsoft.com/office/officeart/2005/8/layout/chevron1"/>
    <dgm:cxn modelId="{D86E0AB0-3732-4B63-BD85-FEFEAFFD3532}" srcId="{98B0E3BF-4586-4AD7-BB13-4E4976AED060}" destId="{7D5778A7-3A81-418E-A575-C295ABCE4235}" srcOrd="2" destOrd="0" parTransId="{403083B0-97CA-4B68-9E6F-35F2817DC78D}" sibTransId="{263CCDD1-A63D-4CAB-A5EA-ECE930F3B948}"/>
    <dgm:cxn modelId="{C7F34AB1-EA9D-42E1-91B8-EAF110175530}" srcId="{98B0E3BF-4586-4AD7-BB13-4E4976AED060}" destId="{5A333347-288F-459A-8638-13F10D6959A5}" srcOrd="8" destOrd="0" parTransId="{5170E14F-7925-47D2-B99B-A84AE1968211}" sibTransId="{AC6CB3B6-5D92-4CCE-950F-11D94AEC5884}"/>
    <dgm:cxn modelId="{FD800BB3-5C3D-4AE0-BD2D-EF5130515F38}" type="presOf" srcId="{819271AD-C8A1-4717-AEEF-688F727AD641}" destId="{86468A79-BE83-4CB5-9BEC-7415842D5C69}" srcOrd="0" destOrd="0" presId="urn:microsoft.com/office/officeart/2005/8/layout/chevron1"/>
    <dgm:cxn modelId="{8474D6B8-3256-403F-AA7B-3A6FB0B06733}" type="presOf" srcId="{3EA4EAC6-6B3B-464A-8A11-123D1C929661}" destId="{41E33A9B-6FF9-45B9-BB39-B77401B95004}" srcOrd="0" destOrd="0" presId="urn:microsoft.com/office/officeart/2005/8/layout/chevron1"/>
    <dgm:cxn modelId="{24F4A0C4-7CB2-48B2-8D35-A55D67850DBA}" type="presOf" srcId="{98B0E3BF-4586-4AD7-BB13-4E4976AED060}" destId="{C53A0AA9-576D-438B-9E32-A457FCC059C3}" srcOrd="0" destOrd="0" presId="urn:microsoft.com/office/officeart/2005/8/layout/chevron1"/>
    <dgm:cxn modelId="{556CFFC7-E3F9-402B-A871-8598E33A77DF}" srcId="{98B0E3BF-4586-4AD7-BB13-4E4976AED060}" destId="{F058412F-233C-42A2-98C6-FDA014872177}" srcOrd="7" destOrd="0" parTransId="{2FA04E99-B46E-4290-9067-45D7B682DC01}" sibTransId="{21320599-C80B-459F-8DF2-9EAD68500256}"/>
    <dgm:cxn modelId="{6F7FE0D2-C254-4E2B-A7A1-63DDEDCA8E6B}" srcId="{98B0E3BF-4586-4AD7-BB13-4E4976AED060}" destId="{0CC2EFD8-5AE0-4A0B-856C-5C12690D605E}" srcOrd="5" destOrd="0" parTransId="{03EE3944-4CE4-43C9-B6DB-18F6503CC5E8}" sibTransId="{4A41DD07-0B3A-4FCC-A8D0-7BCDB0572CD1}"/>
    <dgm:cxn modelId="{D01AE2D2-992A-4F49-8189-CBE13309AC9D}" srcId="{98B0E3BF-4586-4AD7-BB13-4E4976AED060}" destId="{0DEB9786-96A1-4346-9896-C151B33C2096}" srcOrd="3" destOrd="0" parTransId="{4442AD41-F77B-409D-B88B-FA8222B7415F}" sibTransId="{D17AF0B1-BD69-40BF-B1D9-2C61B42D0931}"/>
    <dgm:cxn modelId="{F40884DF-D347-4E0B-9274-BCB8C1648AF8}" srcId="{98B0E3BF-4586-4AD7-BB13-4E4976AED060}" destId="{FCA090E6-87AD-4958-8474-661B38D0CB2C}" srcOrd="4" destOrd="0" parTransId="{3F2420D1-118B-42E8-9972-4E9B19108FC7}" sibTransId="{BB08C627-6AA3-422F-A4CA-1FD415EF4664}"/>
    <dgm:cxn modelId="{5D1F52FD-D985-4573-B8CC-15F23C39AA65}" type="presOf" srcId="{0DEB9786-96A1-4346-9896-C151B33C2096}" destId="{C661A27E-BB83-4440-93C9-89A55D261F17}" srcOrd="0" destOrd="0" presId="urn:microsoft.com/office/officeart/2005/8/layout/chevron1"/>
    <dgm:cxn modelId="{BC1A984A-F6DC-4C44-80C5-2947C1350F6E}" type="presParOf" srcId="{C53A0AA9-576D-438B-9E32-A457FCC059C3}" destId="{1D8EE38B-1C08-4CF6-8161-525255F72199}" srcOrd="0" destOrd="0" presId="urn:microsoft.com/office/officeart/2005/8/layout/chevron1"/>
    <dgm:cxn modelId="{46ED9370-4665-4278-8EB1-C9AAA9655159}" type="presParOf" srcId="{C53A0AA9-576D-438B-9E32-A457FCC059C3}" destId="{64D2FC98-846D-483A-AC13-94CC3E5428E7}" srcOrd="1" destOrd="0" presId="urn:microsoft.com/office/officeart/2005/8/layout/chevron1"/>
    <dgm:cxn modelId="{07ADA7A8-E4D2-4B88-BC09-788025280ED0}" type="presParOf" srcId="{C53A0AA9-576D-438B-9E32-A457FCC059C3}" destId="{86468A79-BE83-4CB5-9BEC-7415842D5C69}" srcOrd="2" destOrd="0" presId="urn:microsoft.com/office/officeart/2005/8/layout/chevron1"/>
    <dgm:cxn modelId="{41CA4107-3B71-406C-A416-822EE125F501}" type="presParOf" srcId="{C53A0AA9-576D-438B-9E32-A457FCC059C3}" destId="{29DC62F7-B5D5-4FCA-9E30-9F70E3F0710E}" srcOrd="3" destOrd="0" presId="urn:microsoft.com/office/officeart/2005/8/layout/chevron1"/>
    <dgm:cxn modelId="{8387B720-25F3-4CCA-9926-26463F5C316E}" type="presParOf" srcId="{C53A0AA9-576D-438B-9E32-A457FCC059C3}" destId="{D4BB9F8F-20FF-4529-AEFC-1845BC6E0D76}" srcOrd="4" destOrd="0" presId="urn:microsoft.com/office/officeart/2005/8/layout/chevron1"/>
    <dgm:cxn modelId="{5D4A1A48-7CD1-4175-8925-3472F8A2FCA1}" type="presParOf" srcId="{C53A0AA9-576D-438B-9E32-A457FCC059C3}" destId="{02E5141D-EB87-448E-8AC2-8132FA0EA17A}" srcOrd="5" destOrd="0" presId="urn:microsoft.com/office/officeart/2005/8/layout/chevron1"/>
    <dgm:cxn modelId="{5F26EFDC-8190-4AC9-BFFA-89A2219090B0}" type="presParOf" srcId="{C53A0AA9-576D-438B-9E32-A457FCC059C3}" destId="{C661A27E-BB83-4440-93C9-89A55D261F17}" srcOrd="6" destOrd="0" presId="urn:microsoft.com/office/officeart/2005/8/layout/chevron1"/>
    <dgm:cxn modelId="{D8DBFC80-03F2-42A1-ACF8-7F34991D3EF9}" type="presParOf" srcId="{C53A0AA9-576D-438B-9E32-A457FCC059C3}" destId="{63DE1BF4-5826-41FC-9680-67CBC1057B45}" srcOrd="7" destOrd="0" presId="urn:microsoft.com/office/officeart/2005/8/layout/chevron1"/>
    <dgm:cxn modelId="{B76BE8D1-866E-432B-AB81-27E40843D8FD}" type="presParOf" srcId="{C53A0AA9-576D-438B-9E32-A457FCC059C3}" destId="{F85E54A1-9C79-4434-A64C-54C3D9244CE1}" srcOrd="8" destOrd="0" presId="urn:microsoft.com/office/officeart/2005/8/layout/chevron1"/>
    <dgm:cxn modelId="{D1557C8D-D679-44CD-9524-278C2014DE0F}" type="presParOf" srcId="{C53A0AA9-576D-438B-9E32-A457FCC059C3}" destId="{3887DE5A-66D5-45A8-8776-9E8836C6550E}" srcOrd="9" destOrd="0" presId="urn:microsoft.com/office/officeart/2005/8/layout/chevron1"/>
    <dgm:cxn modelId="{84807EFA-18A2-4EF0-A5CB-96F32273D982}" type="presParOf" srcId="{C53A0AA9-576D-438B-9E32-A457FCC059C3}" destId="{CA94A6A6-A9F2-4BF3-AB37-3B2507B8C3A1}" srcOrd="10" destOrd="0" presId="urn:microsoft.com/office/officeart/2005/8/layout/chevron1"/>
    <dgm:cxn modelId="{CAC66B83-E8B6-493B-BB44-7D83E573947B}" type="presParOf" srcId="{C53A0AA9-576D-438B-9E32-A457FCC059C3}" destId="{38A74F1A-73B8-4BEE-AB3E-4CA7B9750138}" srcOrd="11" destOrd="0" presId="urn:microsoft.com/office/officeart/2005/8/layout/chevron1"/>
    <dgm:cxn modelId="{CEB5908E-CF5C-4A96-9922-DC8E64D1F438}" type="presParOf" srcId="{C53A0AA9-576D-438B-9E32-A457FCC059C3}" destId="{FD3FC979-94A2-46DC-9D00-9D9B08F56939}" srcOrd="12" destOrd="0" presId="urn:microsoft.com/office/officeart/2005/8/layout/chevron1"/>
    <dgm:cxn modelId="{82459618-5634-4899-B613-0E0E00BE3703}" type="presParOf" srcId="{C53A0AA9-576D-438B-9E32-A457FCC059C3}" destId="{3874CB95-80B9-4A4B-813B-7F0118498C02}" srcOrd="13" destOrd="0" presId="urn:microsoft.com/office/officeart/2005/8/layout/chevron1"/>
    <dgm:cxn modelId="{536B6B92-EE38-4144-B98D-B20CBB1221F6}" type="presParOf" srcId="{C53A0AA9-576D-438B-9E32-A457FCC059C3}" destId="{6A2DAC64-A16B-4456-A5BE-57668295DA7C}" srcOrd="14" destOrd="0" presId="urn:microsoft.com/office/officeart/2005/8/layout/chevron1"/>
    <dgm:cxn modelId="{6047D6BD-D365-4234-81E1-674D1F2BF483}" type="presParOf" srcId="{C53A0AA9-576D-438B-9E32-A457FCC059C3}" destId="{BEB75210-C9F2-4DBA-9D41-CF7CC2E91FFB}" srcOrd="15" destOrd="0" presId="urn:microsoft.com/office/officeart/2005/8/layout/chevron1"/>
    <dgm:cxn modelId="{FBAF143F-9E64-4315-B5AE-D24AB6843E1E}" type="presParOf" srcId="{C53A0AA9-576D-438B-9E32-A457FCC059C3}" destId="{28FA45B9-D14E-4737-96D6-8500B12FA652}" srcOrd="16" destOrd="0" presId="urn:microsoft.com/office/officeart/2005/8/layout/chevron1"/>
    <dgm:cxn modelId="{BC6A2D52-2ACF-4774-9687-0607654B5818}" type="presParOf" srcId="{C53A0AA9-576D-438B-9E32-A457FCC059C3}" destId="{99CE7493-4CDA-4BD5-84FF-9D01AA3646F7}" srcOrd="17" destOrd="0" presId="urn:microsoft.com/office/officeart/2005/8/layout/chevron1"/>
    <dgm:cxn modelId="{EEF0F3BE-A24D-4DAA-8C7F-58927936BAFF}" type="presParOf" srcId="{C53A0AA9-576D-438B-9E32-A457FCC059C3}" destId="{41E33A9B-6FF9-45B9-BB39-B77401B95004}" srcOrd="1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B0E3BF-4586-4AD7-BB13-4E4976AED060}"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GB"/>
        </a:p>
      </dgm:t>
    </dgm:pt>
    <dgm:pt modelId="{67F7D9EA-BE6A-457D-87E0-23BE075FA6D8}">
      <dgm:prSet/>
      <dgm:spPr>
        <a:solidFill>
          <a:srgbClr val="604A7B"/>
        </a:solidFill>
        <a:ln>
          <a:noFill/>
        </a:ln>
      </dgm:spPr>
      <dgm:t>
        <a:bodyPr/>
        <a:lstStyle/>
        <a:p>
          <a:endParaRPr lang="en-US" dirty="0">
            <a:latin typeface="Rockwell" panose="02060603020205020403" pitchFamily="18" charset="0"/>
          </a:endParaRPr>
        </a:p>
      </dgm:t>
    </dgm:pt>
    <dgm:pt modelId="{CF5C6915-2993-4DD2-A0DB-CC5CD7DF5C8A}" type="parTrans" cxnId="{EBF2BA6D-D9E8-47C3-84F8-A15D487EEB77}">
      <dgm:prSet/>
      <dgm:spPr/>
      <dgm:t>
        <a:bodyPr/>
        <a:lstStyle/>
        <a:p>
          <a:endParaRPr lang="en-GB"/>
        </a:p>
      </dgm:t>
    </dgm:pt>
    <dgm:pt modelId="{F703E538-8C8B-42D3-9286-87119EBBF19D}" type="sibTrans" cxnId="{EBF2BA6D-D9E8-47C3-84F8-A15D487EEB77}">
      <dgm:prSet/>
      <dgm:spPr/>
      <dgm:t>
        <a:bodyPr/>
        <a:lstStyle/>
        <a:p>
          <a:endParaRPr lang="en-GB"/>
        </a:p>
      </dgm:t>
    </dgm:pt>
    <dgm:pt modelId="{819271AD-C8A1-4717-AEEF-688F727AD641}">
      <dgm:prSet/>
      <dgm:spPr>
        <a:solidFill>
          <a:srgbClr val="55566F"/>
        </a:solidFill>
        <a:ln w="76200">
          <a:noFill/>
        </a:ln>
      </dgm:spPr>
      <dgm:t>
        <a:bodyPr/>
        <a:lstStyle/>
        <a:p>
          <a:endParaRPr lang="en-US" dirty="0">
            <a:latin typeface="Rockwell" panose="02060603020205020403" pitchFamily="18" charset="0"/>
          </a:endParaRPr>
        </a:p>
      </dgm:t>
    </dgm:pt>
    <dgm:pt modelId="{5103FFED-22CA-4392-B7D3-D1235FFD6699}" type="parTrans" cxnId="{D908E540-64DE-4838-9D04-CFD65E733996}">
      <dgm:prSet/>
      <dgm:spPr/>
      <dgm:t>
        <a:bodyPr/>
        <a:lstStyle/>
        <a:p>
          <a:endParaRPr lang="en-GB"/>
        </a:p>
      </dgm:t>
    </dgm:pt>
    <dgm:pt modelId="{216BA1E3-378E-4C8B-B5D6-E12388FF2E8E}" type="sibTrans" cxnId="{D908E540-64DE-4838-9D04-CFD65E733996}">
      <dgm:prSet/>
      <dgm:spPr/>
      <dgm:t>
        <a:bodyPr/>
        <a:lstStyle/>
        <a:p>
          <a:endParaRPr lang="en-GB"/>
        </a:p>
      </dgm:t>
    </dgm:pt>
    <dgm:pt modelId="{7D5778A7-3A81-418E-A575-C295ABCE4235}">
      <dgm:prSet/>
      <dgm:spPr>
        <a:solidFill>
          <a:srgbClr val="D6A418"/>
        </a:solidFill>
        <a:ln>
          <a:noFill/>
        </a:ln>
      </dgm:spPr>
      <dgm:t>
        <a:bodyPr/>
        <a:lstStyle/>
        <a:p>
          <a:endParaRPr lang="en-US" dirty="0">
            <a:latin typeface="Rockwell" panose="02060603020205020403" pitchFamily="18" charset="0"/>
          </a:endParaRPr>
        </a:p>
      </dgm:t>
    </dgm:pt>
    <dgm:pt modelId="{403083B0-97CA-4B68-9E6F-35F2817DC78D}" type="parTrans" cxnId="{D86E0AB0-3732-4B63-BD85-FEFEAFFD3532}">
      <dgm:prSet/>
      <dgm:spPr/>
      <dgm:t>
        <a:bodyPr/>
        <a:lstStyle/>
        <a:p>
          <a:endParaRPr lang="en-GB"/>
        </a:p>
      </dgm:t>
    </dgm:pt>
    <dgm:pt modelId="{263CCDD1-A63D-4CAB-A5EA-ECE930F3B948}" type="sibTrans" cxnId="{D86E0AB0-3732-4B63-BD85-FEFEAFFD3532}">
      <dgm:prSet/>
      <dgm:spPr/>
      <dgm:t>
        <a:bodyPr/>
        <a:lstStyle/>
        <a:p>
          <a:endParaRPr lang="en-GB"/>
        </a:p>
      </dgm:t>
    </dgm:pt>
    <dgm:pt modelId="{0DEB9786-96A1-4346-9896-C151B33C2096}">
      <dgm:prSet/>
      <dgm:spPr>
        <a:solidFill>
          <a:srgbClr val="883043"/>
        </a:solidFill>
        <a:ln>
          <a:noFill/>
        </a:ln>
      </dgm:spPr>
      <dgm:t>
        <a:bodyPr/>
        <a:lstStyle/>
        <a:p>
          <a:endParaRPr lang="en-US" dirty="0">
            <a:latin typeface="Rockwell" panose="02060603020205020403" pitchFamily="18" charset="0"/>
          </a:endParaRPr>
        </a:p>
      </dgm:t>
    </dgm:pt>
    <dgm:pt modelId="{4442AD41-F77B-409D-B88B-FA8222B7415F}" type="parTrans" cxnId="{D01AE2D2-992A-4F49-8189-CBE13309AC9D}">
      <dgm:prSet/>
      <dgm:spPr/>
      <dgm:t>
        <a:bodyPr/>
        <a:lstStyle/>
        <a:p>
          <a:endParaRPr lang="en-GB"/>
        </a:p>
      </dgm:t>
    </dgm:pt>
    <dgm:pt modelId="{D17AF0B1-BD69-40BF-B1D9-2C61B42D0931}" type="sibTrans" cxnId="{D01AE2D2-992A-4F49-8189-CBE13309AC9D}">
      <dgm:prSet/>
      <dgm:spPr/>
      <dgm:t>
        <a:bodyPr/>
        <a:lstStyle/>
        <a:p>
          <a:endParaRPr lang="en-GB"/>
        </a:p>
      </dgm:t>
    </dgm:pt>
    <dgm:pt modelId="{FCA090E6-87AD-4958-8474-661B38D0CB2C}">
      <dgm:prSet/>
      <dgm:spPr>
        <a:solidFill>
          <a:srgbClr val="47BDAE"/>
        </a:solidFill>
        <a:ln>
          <a:noFill/>
        </a:ln>
      </dgm:spPr>
      <dgm:t>
        <a:bodyPr/>
        <a:lstStyle/>
        <a:p>
          <a:endParaRPr lang="en-US" dirty="0">
            <a:latin typeface="Rockwell" panose="02060603020205020403" pitchFamily="18" charset="0"/>
          </a:endParaRPr>
        </a:p>
      </dgm:t>
    </dgm:pt>
    <dgm:pt modelId="{3F2420D1-118B-42E8-9972-4E9B19108FC7}" type="parTrans" cxnId="{F40884DF-D347-4E0B-9274-BCB8C1648AF8}">
      <dgm:prSet/>
      <dgm:spPr/>
      <dgm:t>
        <a:bodyPr/>
        <a:lstStyle/>
        <a:p>
          <a:endParaRPr lang="en-GB"/>
        </a:p>
      </dgm:t>
    </dgm:pt>
    <dgm:pt modelId="{BB08C627-6AA3-422F-A4CA-1FD415EF4664}" type="sibTrans" cxnId="{F40884DF-D347-4E0B-9274-BCB8C1648AF8}">
      <dgm:prSet/>
      <dgm:spPr/>
      <dgm:t>
        <a:bodyPr/>
        <a:lstStyle/>
        <a:p>
          <a:endParaRPr lang="en-GB"/>
        </a:p>
      </dgm:t>
    </dgm:pt>
    <dgm:pt modelId="{0CC2EFD8-5AE0-4A0B-856C-5C12690D605E}">
      <dgm:prSet/>
      <dgm:spPr>
        <a:solidFill>
          <a:srgbClr val="002060"/>
        </a:solidFill>
        <a:ln>
          <a:noFill/>
        </a:ln>
      </dgm:spPr>
      <dgm:t>
        <a:bodyPr/>
        <a:lstStyle/>
        <a:p>
          <a:endParaRPr lang="en-US" dirty="0">
            <a:latin typeface="Rockwell" panose="02060603020205020403" pitchFamily="18" charset="0"/>
          </a:endParaRPr>
        </a:p>
      </dgm:t>
    </dgm:pt>
    <dgm:pt modelId="{03EE3944-4CE4-43C9-B6DB-18F6503CC5E8}" type="parTrans" cxnId="{6F7FE0D2-C254-4E2B-A7A1-63DDEDCA8E6B}">
      <dgm:prSet/>
      <dgm:spPr/>
      <dgm:t>
        <a:bodyPr/>
        <a:lstStyle/>
        <a:p>
          <a:endParaRPr lang="en-GB"/>
        </a:p>
      </dgm:t>
    </dgm:pt>
    <dgm:pt modelId="{4A41DD07-0B3A-4FCC-A8D0-7BCDB0572CD1}" type="sibTrans" cxnId="{6F7FE0D2-C254-4E2B-A7A1-63DDEDCA8E6B}">
      <dgm:prSet/>
      <dgm:spPr/>
      <dgm:t>
        <a:bodyPr/>
        <a:lstStyle/>
        <a:p>
          <a:endParaRPr lang="en-GB"/>
        </a:p>
      </dgm:t>
    </dgm:pt>
    <dgm:pt modelId="{D729E1D6-63C7-4665-97C6-6D7037438573}">
      <dgm:prSet/>
      <dgm:spPr>
        <a:solidFill>
          <a:srgbClr val="92D050"/>
        </a:solidFill>
        <a:ln>
          <a:noFill/>
        </a:ln>
      </dgm:spPr>
      <dgm:t>
        <a:bodyPr/>
        <a:lstStyle/>
        <a:p>
          <a:endParaRPr lang="en-US" dirty="0">
            <a:latin typeface="Rockwell" panose="02060603020205020403" pitchFamily="18" charset="0"/>
          </a:endParaRPr>
        </a:p>
      </dgm:t>
    </dgm:pt>
    <dgm:pt modelId="{F1EBA03D-6B50-464A-BEA9-8026C6CEB20E}" type="parTrans" cxnId="{C8239587-4355-4BA7-A836-66C51B9A60FC}">
      <dgm:prSet/>
      <dgm:spPr/>
      <dgm:t>
        <a:bodyPr/>
        <a:lstStyle/>
        <a:p>
          <a:endParaRPr lang="en-GB"/>
        </a:p>
      </dgm:t>
    </dgm:pt>
    <dgm:pt modelId="{39396B81-0D1A-4210-988A-85A78E157C69}" type="sibTrans" cxnId="{C8239587-4355-4BA7-A836-66C51B9A60FC}">
      <dgm:prSet/>
      <dgm:spPr/>
      <dgm:t>
        <a:bodyPr/>
        <a:lstStyle/>
        <a:p>
          <a:endParaRPr lang="en-GB"/>
        </a:p>
      </dgm:t>
    </dgm:pt>
    <dgm:pt modelId="{F058412F-233C-42A2-98C6-FDA014872177}">
      <dgm:prSet/>
      <dgm:spPr>
        <a:solidFill>
          <a:srgbClr val="AE2573"/>
        </a:solidFill>
        <a:ln>
          <a:noFill/>
        </a:ln>
      </dgm:spPr>
      <dgm:t>
        <a:bodyPr/>
        <a:lstStyle/>
        <a:p>
          <a:endParaRPr lang="en-US" dirty="0">
            <a:latin typeface="Rockwell" panose="02060603020205020403" pitchFamily="18" charset="0"/>
          </a:endParaRPr>
        </a:p>
      </dgm:t>
    </dgm:pt>
    <dgm:pt modelId="{2FA04E99-B46E-4290-9067-45D7B682DC01}" type="parTrans" cxnId="{556CFFC7-E3F9-402B-A871-8598E33A77DF}">
      <dgm:prSet/>
      <dgm:spPr/>
      <dgm:t>
        <a:bodyPr/>
        <a:lstStyle/>
        <a:p>
          <a:endParaRPr lang="en-GB"/>
        </a:p>
      </dgm:t>
    </dgm:pt>
    <dgm:pt modelId="{21320599-C80B-459F-8DF2-9EAD68500256}" type="sibTrans" cxnId="{556CFFC7-E3F9-402B-A871-8598E33A77DF}">
      <dgm:prSet/>
      <dgm:spPr/>
      <dgm:t>
        <a:bodyPr/>
        <a:lstStyle/>
        <a:p>
          <a:endParaRPr lang="en-GB"/>
        </a:p>
      </dgm:t>
    </dgm:pt>
    <dgm:pt modelId="{5A333347-288F-459A-8638-13F10D6959A5}">
      <dgm:prSet/>
      <dgm:spPr>
        <a:solidFill>
          <a:srgbClr val="ED8B00"/>
        </a:solidFill>
        <a:ln w="76200">
          <a:noFill/>
        </a:ln>
      </dgm:spPr>
      <dgm:t>
        <a:bodyPr/>
        <a:lstStyle/>
        <a:p>
          <a:endParaRPr lang="en-US" dirty="0">
            <a:latin typeface="Rockwell" panose="02060603020205020403" pitchFamily="18" charset="0"/>
          </a:endParaRPr>
        </a:p>
      </dgm:t>
    </dgm:pt>
    <dgm:pt modelId="{5170E14F-7925-47D2-B99B-A84AE1968211}" type="parTrans" cxnId="{C7F34AB1-EA9D-42E1-91B8-EAF110175530}">
      <dgm:prSet/>
      <dgm:spPr/>
      <dgm:t>
        <a:bodyPr/>
        <a:lstStyle/>
        <a:p>
          <a:endParaRPr lang="en-GB"/>
        </a:p>
      </dgm:t>
    </dgm:pt>
    <dgm:pt modelId="{AC6CB3B6-5D92-4CCE-950F-11D94AEC5884}" type="sibTrans" cxnId="{C7F34AB1-EA9D-42E1-91B8-EAF110175530}">
      <dgm:prSet/>
      <dgm:spPr/>
      <dgm:t>
        <a:bodyPr/>
        <a:lstStyle/>
        <a:p>
          <a:endParaRPr lang="en-GB"/>
        </a:p>
      </dgm:t>
    </dgm:pt>
    <dgm:pt modelId="{3EA4EAC6-6B3B-464A-8A11-123D1C929661}">
      <dgm:prSet/>
      <dgm:spPr>
        <a:solidFill>
          <a:srgbClr val="7C2855"/>
        </a:solidFill>
        <a:ln>
          <a:noFill/>
        </a:ln>
      </dgm:spPr>
      <dgm:t>
        <a:bodyPr/>
        <a:lstStyle/>
        <a:p>
          <a:endParaRPr lang="en-US" dirty="0">
            <a:latin typeface="Rockwell" panose="02060603020205020403" pitchFamily="18" charset="0"/>
          </a:endParaRPr>
        </a:p>
      </dgm:t>
    </dgm:pt>
    <dgm:pt modelId="{563E2EBF-A17D-4898-9FD9-9F043623E0B7}" type="parTrans" cxnId="{751F3341-E302-4444-927E-B7728DCA3A03}">
      <dgm:prSet/>
      <dgm:spPr/>
      <dgm:t>
        <a:bodyPr/>
        <a:lstStyle/>
        <a:p>
          <a:endParaRPr lang="en-GB"/>
        </a:p>
      </dgm:t>
    </dgm:pt>
    <dgm:pt modelId="{EEDFB129-8EF7-4531-BC4E-9B4280445ADE}" type="sibTrans" cxnId="{751F3341-E302-4444-927E-B7728DCA3A03}">
      <dgm:prSet/>
      <dgm:spPr/>
      <dgm:t>
        <a:bodyPr/>
        <a:lstStyle/>
        <a:p>
          <a:endParaRPr lang="en-GB"/>
        </a:p>
      </dgm:t>
    </dgm:pt>
    <dgm:pt modelId="{C53A0AA9-576D-438B-9E32-A457FCC059C3}" type="pres">
      <dgm:prSet presAssocID="{98B0E3BF-4586-4AD7-BB13-4E4976AED060}" presName="Name0" presStyleCnt="0">
        <dgm:presLayoutVars>
          <dgm:dir/>
          <dgm:animLvl val="lvl"/>
          <dgm:resizeHandles val="exact"/>
        </dgm:presLayoutVars>
      </dgm:prSet>
      <dgm:spPr/>
    </dgm:pt>
    <dgm:pt modelId="{1D8EE38B-1C08-4CF6-8161-525255F72199}" type="pres">
      <dgm:prSet presAssocID="{67F7D9EA-BE6A-457D-87E0-23BE075FA6D8}" presName="parTxOnly" presStyleLbl="node1" presStyleIdx="0" presStyleCnt="10" custAng="5400000" custScaleY="154144">
        <dgm:presLayoutVars>
          <dgm:chMax val="0"/>
          <dgm:chPref val="0"/>
          <dgm:bulletEnabled val="1"/>
        </dgm:presLayoutVars>
      </dgm:prSet>
      <dgm:spPr>
        <a:prstGeom prst="triangle">
          <a:avLst/>
        </a:prstGeom>
      </dgm:spPr>
    </dgm:pt>
    <dgm:pt modelId="{64D2FC98-846D-483A-AC13-94CC3E5428E7}" type="pres">
      <dgm:prSet presAssocID="{F703E538-8C8B-42D3-9286-87119EBBF19D}" presName="parTxOnlySpace" presStyleCnt="0"/>
      <dgm:spPr/>
    </dgm:pt>
    <dgm:pt modelId="{86468A79-BE83-4CB5-9BEC-7415842D5C69}" type="pres">
      <dgm:prSet presAssocID="{819271AD-C8A1-4717-AEEF-688F727AD641}" presName="parTxOnly" presStyleLbl="node1" presStyleIdx="1" presStyleCnt="10" custAng="5400000" custScaleY="154144" custLinFactNeighborY="3975">
        <dgm:presLayoutVars>
          <dgm:chMax val="0"/>
          <dgm:chPref val="0"/>
          <dgm:bulletEnabled val="1"/>
        </dgm:presLayoutVars>
      </dgm:prSet>
      <dgm:spPr>
        <a:prstGeom prst="triangle">
          <a:avLst/>
        </a:prstGeom>
      </dgm:spPr>
    </dgm:pt>
    <dgm:pt modelId="{29DC62F7-B5D5-4FCA-9E30-9F70E3F0710E}" type="pres">
      <dgm:prSet presAssocID="{216BA1E3-378E-4C8B-B5D6-E12388FF2E8E}" presName="parTxOnlySpace" presStyleCnt="0"/>
      <dgm:spPr/>
    </dgm:pt>
    <dgm:pt modelId="{D4BB9F8F-20FF-4529-AEFC-1845BC6E0D76}" type="pres">
      <dgm:prSet presAssocID="{7D5778A7-3A81-418E-A575-C295ABCE4235}" presName="parTxOnly" presStyleLbl="node1" presStyleIdx="2" presStyleCnt="10" custAng="5400000" custScaleX="100536" custScaleY="155134" custLinFactNeighborY="2932">
        <dgm:presLayoutVars>
          <dgm:chMax val="0"/>
          <dgm:chPref val="0"/>
          <dgm:bulletEnabled val="1"/>
        </dgm:presLayoutVars>
      </dgm:prSet>
      <dgm:spPr>
        <a:prstGeom prst="triangle">
          <a:avLst/>
        </a:prstGeom>
      </dgm:spPr>
    </dgm:pt>
    <dgm:pt modelId="{02E5141D-EB87-448E-8AC2-8132FA0EA17A}" type="pres">
      <dgm:prSet presAssocID="{263CCDD1-A63D-4CAB-A5EA-ECE930F3B948}" presName="parTxOnlySpace" presStyleCnt="0"/>
      <dgm:spPr/>
    </dgm:pt>
    <dgm:pt modelId="{C661A27E-BB83-4440-93C9-89A55D261F17}" type="pres">
      <dgm:prSet presAssocID="{0DEB9786-96A1-4346-9896-C151B33C2096}" presName="parTxOnly" presStyleLbl="node1" presStyleIdx="3" presStyleCnt="10" custAng="5400000" custScaleY="154144">
        <dgm:presLayoutVars>
          <dgm:chMax val="0"/>
          <dgm:chPref val="0"/>
          <dgm:bulletEnabled val="1"/>
        </dgm:presLayoutVars>
      </dgm:prSet>
      <dgm:spPr>
        <a:prstGeom prst="triangle">
          <a:avLst/>
        </a:prstGeom>
      </dgm:spPr>
    </dgm:pt>
    <dgm:pt modelId="{63DE1BF4-5826-41FC-9680-67CBC1057B45}" type="pres">
      <dgm:prSet presAssocID="{D17AF0B1-BD69-40BF-B1D9-2C61B42D0931}" presName="parTxOnlySpace" presStyleCnt="0"/>
      <dgm:spPr/>
    </dgm:pt>
    <dgm:pt modelId="{F85E54A1-9C79-4434-A64C-54C3D9244CE1}" type="pres">
      <dgm:prSet presAssocID="{FCA090E6-87AD-4958-8474-661B38D0CB2C}" presName="parTxOnly" presStyleLbl="node1" presStyleIdx="4" presStyleCnt="10" custAng="5400000" custScaleY="154144" custLinFactNeighborX="0" custLinFactNeighborY="2932">
        <dgm:presLayoutVars>
          <dgm:chMax val="0"/>
          <dgm:chPref val="0"/>
          <dgm:bulletEnabled val="1"/>
        </dgm:presLayoutVars>
      </dgm:prSet>
      <dgm:spPr>
        <a:prstGeom prst="triangle">
          <a:avLst/>
        </a:prstGeom>
      </dgm:spPr>
    </dgm:pt>
    <dgm:pt modelId="{3887DE5A-66D5-45A8-8776-9E8836C6550E}" type="pres">
      <dgm:prSet presAssocID="{BB08C627-6AA3-422F-A4CA-1FD415EF4664}" presName="parTxOnlySpace" presStyleCnt="0"/>
      <dgm:spPr/>
    </dgm:pt>
    <dgm:pt modelId="{CA94A6A6-A9F2-4BF3-AB37-3B2507B8C3A1}" type="pres">
      <dgm:prSet presAssocID="{0CC2EFD8-5AE0-4A0B-856C-5C12690D605E}" presName="parTxOnly" presStyleLbl="node1" presStyleIdx="5" presStyleCnt="10" custAng="5400000" custScaleY="154144">
        <dgm:presLayoutVars>
          <dgm:chMax val="0"/>
          <dgm:chPref val="0"/>
          <dgm:bulletEnabled val="1"/>
        </dgm:presLayoutVars>
      </dgm:prSet>
      <dgm:spPr>
        <a:prstGeom prst="triangle">
          <a:avLst/>
        </a:prstGeom>
      </dgm:spPr>
    </dgm:pt>
    <dgm:pt modelId="{38A74F1A-73B8-4BEE-AB3E-4CA7B9750138}" type="pres">
      <dgm:prSet presAssocID="{4A41DD07-0B3A-4FCC-A8D0-7BCDB0572CD1}" presName="parTxOnlySpace" presStyleCnt="0"/>
      <dgm:spPr/>
    </dgm:pt>
    <dgm:pt modelId="{FD3FC979-94A2-46DC-9D00-9D9B08F56939}" type="pres">
      <dgm:prSet presAssocID="{D729E1D6-63C7-4665-97C6-6D7037438573}" presName="parTxOnly" presStyleLbl="node1" presStyleIdx="6" presStyleCnt="10" custAng="5400000" custScaleY="154144">
        <dgm:presLayoutVars>
          <dgm:chMax val="0"/>
          <dgm:chPref val="0"/>
          <dgm:bulletEnabled val="1"/>
        </dgm:presLayoutVars>
      </dgm:prSet>
      <dgm:spPr>
        <a:prstGeom prst="triangle">
          <a:avLst/>
        </a:prstGeom>
      </dgm:spPr>
    </dgm:pt>
    <dgm:pt modelId="{3874CB95-80B9-4A4B-813B-7F0118498C02}" type="pres">
      <dgm:prSet presAssocID="{39396B81-0D1A-4210-988A-85A78E157C69}" presName="parTxOnlySpace" presStyleCnt="0"/>
      <dgm:spPr/>
    </dgm:pt>
    <dgm:pt modelId="{6A2DAC64-A16B-4456-A5BE-57668295DA7C}" type="pres">
      <dgm:prSet presAssocID="{F058412F-233C-42A2-98C6-FDA014872177}" presName="parTxOnly" presStyleLbl="node1" presStyleIdx="7" presStyleCnt="10" custAng="5400000" custScaleY="154144">
        <dgm:presLayoutVars>
          <dgm:chMax val="0"/>
          <dgm:chPref val="0"/>
          <dgm:bulletEnabled val="1"/>
        </dgm:presLayoutVars>
      </dgm:prSet>
      <dgm:spPr>
        <a:prstGeom prst="triangle">
          <a:avLst/>
        </a:prstGeom>
      </dgm:spPr>
    </dgm:pt>
    <dgm:pt modelId="{BEB75210-C9F2-4DBA-9D41-CF7CC2E91FFB}" type="pres">
      <dgm:prSet presAssocID="{21320599-C80B-459F-8DF2-9EAD68500256}" presName="parTxOnlySpace" presStyleCnt="0"/>
      <dgm:spPr/>
    </dgm:pt>
    <dgm:pt modelId="{28FA45B9-D14E-4737-96D6-8500B12FA652}" type="pres">
      <dgm:prSet presAssocID="{5A333347-288F-459A-8638-13F10D6959A5}" presName="parTxOnly" presStyleLbl="node1" presStyleIdx="8" presStyleCnt="10" custAng="5400000" custScaleY="154144" custLinFactNeighborY="3975">
        <dgm:presLayoutVars>
          <dgm:chMax val="0"/>
          <dgm:chPref val="0"/>
          <dgm:bulletEnabled val="1"/>
        </dgm:presLayoutVars>
      </dgm:prSet>
      <dgm:spPr>
        <a:prstGeom prst="triangle">
          <a:avLst/>
        </a:prstGeom>
      </dgm:spPr>
    </dgm:pt>
    <dgm:pt modelId="{99CE7493-4CDA-4BD5-84FF-9D01AA3646F7}" type="pres">
      <dgm:prSet presAssocID="{AC6CB3B6-5D92-4CCE-950F-11D94AEC5884}" presName="parTxOnlySpace" presStyleCnt="0"/>
      <dgm:spPr/>
    </dgm:pt>
    <dgm:pt modelId="{41E33A9B-6FF9-45B9-BB39-B77401B95004}" type="pres">
      <dgm:prSet presAssocID="{3EA4EAC6-6B3B-464A-8A11-123D1C929661}" presName="parTxOnly" presStyleLbl="node1" presStyleIdx="9" presStyleCnt="10" custAng="5400000" custScaleX="100536" custScaleY="155134" custLinFactNeighborY="2932">
        <dgm:presLayoutVars>
          <dgm:chMax val="0"/>
          <dgm:chPref val="0"/>
          <dgm:bulletEnabled val="1"/>
        </dgm:presLayoutVars>
      </dgm:prSet>
      <dgm:spPr>
        <a:prstGeom prst="triangle">
          <a:avLst/>
        </a:prstGeom>
      </dgm:spPr>
    </dgm:pt>
  </dgm:ptLst>
  <dgm:cxnLst>
    <dgm:cxn modelId="{9B514E0F-87FD-4AC1-AC23-CC3BA53D4F5C}" type="presOf" srcId="{F058412F-233C-42A2-98C6-FDA014872177}" destId="{6A2DAC64-A16B-4456-A5BE-57668295DA7C}" srcOrd="0" destOrd="0" presId="urn:microsoft.com/office/officeart/2005/8/layout/chevron1"/>
    <dgm:cxn modelId="{8CB25C23-7D80-4BD5-9437-33022F8939DE}" type="presOf" srcId="{7D5778A7-3A81-418E-A575-C295ABCE4235}" destId="{D4BB9F8F-20FF-4529-AEFC-1845BC6E0D76}" srcOrd="0" destOrd="0" presId="urn:microsoft.com/office/officeart/2005/8/layout/chevron1"/>
    <dgm:cxn modelId="{D908E540-64DE-4838-9D04-CFD65E733996}" srcId="{98B0E3BF-4586-4AD7-BB13-4E4976AED060}" destId="{819271AD-C8A1-4717-AEEF-688F727AD641}" srcOrd="1" destOrd="0" parTransId="{5103FFED-22CA-4392-B7D3-D1235FFD6699}" sibTransId="{216BA1E3-378E-4C8B-B5D6-E12388FF2E8E}"/>
    <dgm:cxn modelId="{751F3341-E302-4444-927E-B7728DCA3A03}" srcId="{98B0E3BF-4586-4AD7-BB13-4E4976AED060}" destId="{3EA4EAC6-6B3B-464A-8A11-123D1C929661}" srcOrd="9" destOrd="0" parTransId="{563E2EBF-A17D-4898-9FD9-9F043623E0B7}" sibTransId="{EEDFB129-8EF7-4531-BC4E-9B4280445ADE}"/>
    <dgm:cxn modelId="{EBF2BA6D-D9E8-47C3-84F8-A15D487EEB77}" srcId="{98B0E3BF-4586-4AD7-BB13-4E4976AED060}" destId="{67F7D9EA-BE6A-457D-87E0-23BE075FA6D8}" srcOrd="0" destOrd="0" parTransId="{CF5C6915-2993-4DD2-A0DB-CC5CD7DF5C8A}" sibTransId="{F703E538-8C8B-42D3-9286-87119EBBF19D}"/>
    <dgm:cxn modelId="{017D7E71-A103-4D65-A781-5A62206213FD}" type="presOf" srcId="{67F7D9EA-BE6A-457D-87E0-23BE075FA6D8}" destId="{1D8EE38B-1C08-4CF6-8161-525255F72199}" srcOrd="0" destOrd="0" presId="urn:microsoft.com/office/officeart/2005/8/layout/chevron1"/>
    <dgm:cxn modelId="{C8239587-4355-4BA7-A836-66C51B9A60FC}" srcId="{98B0E3BF-4586-4AD7-BB13-4E4976AED060}" destId="{D729E1D6-63C7-4665-97C6-6D7037438573}" srcOrd="6" destOrd="0" parTransId="{F1EBA03D-6B50-464A-BEA9-8026C6CEB20E}" sibTransId="{39396B81-0D1A-4210-988A-85A78E157C69}"/>
    <dgm:cxn modelId="{52B3E18E-EC83-4F9A-9E65-DA3A9B9FB396}" type="presOf" srcId="{819271AD-C8A1-4717-AEEF-688F727AD641}" destId="{86468A79-BE83-4CB5-9BEC-7415842D5C69}" srcOrd="0" destOrd="0" presId="urn:microsoft.com/office/officeart/2005/8/layout/chevron1"/>
    <dgm:cxn modelId="{D86E0AB0-3732-4B63-BD85-FEFEAFFD3532}" srcId="{98B0E3BF-4586-4AD7-BB13-4E4976AED060}" destId="{7D5778A7-3A81-418E-A575-C295ABCE4235}" srcOrd="2" destOrd="0" parTransId="{403083B0-97CA-4B68-9E6F-35F2817DC78D}" sibTransId="{263CCDD1-A63D-4CAB-A5EA-ECE930F3B948}"/>
    <dgm:cxn modelId="{B6C2DFB0-33C3-48FE-B16C-29B8E177396B}" type="presOf" srcId="{98B0E3BF-4586-4AD7-BB13-4E4976AED060}" destId="{C53A0AA9-576D-438B-9E32-A457FCC059C3}" srcOrd="0" destOrd="0" presId="urn:microsoft.com/office/officeart/2005/8/layout/chevron1"/>
    <dgm:cxn modelId="{C7F34AB1-EA9D-42E1-91B8-EAF110175530}" srcId="{98B0E3BF-4586-4AD7-BB13-4E4976AED060}" destId="{5A333347-288F-459A-8638-13F10D6959A5}" srcOrd="8" destOrd="0" parTransId="{5170E14F-7925-47D2-B99B-A84AE1968211}" sibTransId="{AC6CB3B6-5D92-4CCE-950F-11D94AEC5884}"/>
    <dgm:cxn modelId="{DA9797BF-11F4-4347-BCD8-97D2F2553E15}" type="presOf" srcId="{0DEB9786-96A1-4346-9896-C151B33C2096}" destId="{C661A27E-BB83-4440-93C9-89A55D261F17}" srcOrd="0" destOrd="0" presId="urn:microsoft.com/office/officeart/2005/8/layout/chevron1"/>
    <dgm:cxn modelId="{36DE16C6-B4A6-413D-8E34-0C3278C51F77}" type="presOf" srcId="{FCA090E6-87AD-4958-8474-661B38D0CB2C}" destId="{F85E54A1-9C79-4434-A64C-54C3D9244CE1}" srcOrd="0" destOrd="0" presId="urn:microsoft.com/office/officeart/2005/8/layout/chevron1"/>
    <dgm:cxn modelId="{556CFFC7-E3F9-402B-A871-8598E33A77DF}" srcId="{98B0E3BF-4586-4AD7-BB13-4E4976AED060}" destId="{F058412F-233C-42A2-98C6-FDA014872177}" srcOrd="7" destOrd="0" parTransId="{2FA04E99-B46E-4290-9067-45D7B682DC01}" sibTransId="{21320599-C80B-459F-8DF2-9EAD68500256}"/>
    <dgm:cxn modelId="{7928EBCE-5E64-4610-A025-18DFF35AEB14}" type="presOf" srcId="{0CC2EFD8-5AE0-4A0B-856C-5C12690D605E}" destId="{CA94A6A6-A9F2-4BF3-AB37-3B2507B8C3A1}" srcOrd="0" destOrd="0" presId="urn:microsoft.com/office/officeart/2005/8/layout/chevron1"/>
    <dgm:cxn modelId="{6F7FE0D2-C254-4E2B-A7A1-63DDEDCA8E6B}" srcId="{98B0E3BF-4586-4AD7-BB13-4E4976AED060}" destId="{0CC2EFD8-5AE0-4A0B-856C-5C12690D605E}" srcOrd="5" destOrd="0" parTransId="{03EE3944-4CE4-43C9-B6DB-18F6503CC5E8}" sibTransId="{4A41DD07-0B3A-4FCC-A8D0-7BCDB0572CD1}"/>
    <dgm:cxn modelId="{D01AE2D2-992A-4F49-8189-CBE13309AC9D}" srcId="{98B0E3BF-4586-4AD7-BB13-4E4976AED060}" destId="{0DEB9786-96A1-4346-9896-C151B33C2096}" srcOrd="3" destOrd="0" parTransId="{4442AD41-F77B-409D-B88B-FA8222B7415F}" sibTransId="{D17AF0B1-BD69-40BF-B1D9-2C61B42D0931}"/>
    <dgm:cxn modelId="{F40884DF-D347-4E0B-9274-BCB8C1648AF8}" srcId="{98B0E3BF-4586-4AD7-BB13-4E4976AED060}" destId="{FCA090E6-87AD-4958-8474-661B38D0CB2C}" srcOrd="4" destOrd="0" parTransId="{3F2420D1-118B-42E8-9972-4E9B19108FC7}" sibTransId="{BB08C627-6AA3-422F-A4CA-1FD415EF4664}"/>
    <dgm:cxn modelId="{43DB4CE5-3B00-44B4-9BEE-2D6BC5831A11}" type="presOf" srcId="{3EA4EAC6-6B3B-464A-8A11-123D1C929661}" destId="{41E33A9B-6FF9-45B9-BB39-B77401B95004}" srcOrd="0" destOrd="0" presId="urn:microsoft.com/office/officeart/2005/8/layout/chevron1"/>
    <dgm:cxn modelId="{87D6BCF1-147C-490D-B87F-4C5E49AFF2D3}" type="presOf" srcId="{D729E1D6-63C7-4665-97C6-6D7037438573}" destId="{FD3FC979-94A2-46DC-9D00-9D9B08F56939}" srcOrd="0" destOrd="0" presId="urn:microsoft.com/office/officeart/2005/8/layout/chevron1"/>
    <dgm:cxn modelId="{4C441AFD-6A78-4051-8C5F-5CE91CB0BD4B}" type="presOf" srcId="{5A333347-288F-459A-8638-13F10D6959A5}" destId="{28FA45B9-D14E-4737-96D6-8500B12FA652}" srcOrd="0" destOrd="0" presId="urn:microsoft.com/office/officeart/2005/8/layout/chevron1"/>
    <dgm:cxn modelId="{E883A35C-FB3D-4691-B4C9-0EBF0CE1FFD8}" type="presParOf" srcId="{C53A0AA9-576D-438B-9E32-A457FCC059C3}" destId="{1D8EE38B-1C08-4CF6-8161-525255F72199}" srcOrd="0" destOrd="0" presId="urn:microsoft.com/office/officeart/2005/8/layout/chevron1"/>
    <dgm:cxn modelId="{9FDE5EFD-FA41-4F5F-A1FE-9A3AA39F7517}" type="presParOf" srcId="{C53A0AA9-576D-438B-9E32-A457FCC059C3}" destId="{64D2FC98-846D-483A-AC13-94CC3E5428E7}" srcOrd="1" destOrd="0" presId="urn:microsoft.com/office/officeart/2005/8/layout/chevron1"/>
    <dgm:cxn modelId="{A047EB62-7647-4E14-B7C1-B52E2AF964A6}" type="presParOf" srcId="{C53A0AA9-576D-438B-9E32-A457FCC059C3}" destId="{86468A79-BE83-4CB5-9BEC-7415842D5C69}" srcOrd="2" destOrd="0" presId="urn:microsoft.com/office/officeart/2005/8/layout/chevron1"/>
    <dgm:cxn modelId="{6EC02735-E5EF-434F-A213-553BDAFF1CEB}" type="presParOf" srcId="{C53A0AA9-576D-438B-9E32-A457FCC059C3}" destId="{29DC62F7-B5D5-4FCA-9E30-9F70E3F0710E}" srcOrd="3" destOrd="0" presId="urn:microsoft.com/office/officeart/2005/8/layout/chevron1"/>
    <dgm:cxn modelId="{CE197A92-FD70-4AA2-8A18-B492D4ACA4F2}" type="presParOf" srcId="{C53A0AA9-576D-438B-9E32-A457FCC059C3}" destId="{D4BB9F8F-20FF-4529-AEFC-1845BC6E0D76}" srcOrd="4" destOrd="0" presId="urn:microsoft.com/office/officeart/2005/8/layout/chevron1"/>
    <dgm:cxn modelId="{4DF68135-EA7C-4F64-84E8-F09EA898B07F}" type="presParOf" srcId="{C53A0AA9-576D-438B-9E32-A457FCC059C3}" destId="{02E5141D-EB87-448E-8AC2-8132FA0EA17A}" srcOrd="5" destOrd="0" presId="urn:microsoft.com/office/officeart/2005/8/layout/chevron1"/>
    <dgm:cxn modelId="{EB49EAC2-0695-4D05-B170-9C6682ABB5FA}" type="presParOf" srcId="{C53A0AA9-576D-438B-9E32-A457FCC059C3}" destId="{C661A27E-BB83-4440-93C9-89A55D261F17}" srcOrd="6" destOrd="0" presId="urn:microsoft.com/office/officeart/2005/8/layout/chevron1"/>
    <dgm:cxn modelId="{0CFD46B3-9FC7-4BB4-8754-A66931197250}" type="presParOf" srcId="{C53A0AA9-576D-438B-9E32-A457FCC059C3}" destId="{63DE1BF4-5826-41FC-9680-67CBC1057B45}" srcOrd="7" destOrd="0" presId="urn:microsoft.com/office/officeart/2005/8/layout/chevron1"/>
    <dgm:cxn modelId="{D597B441-CA1C-4A68-B9EC-7D8D50D44DFD}" type="presParOf" srcId="{C53A0AA9-576D-438B-9E32-A457FCC059C3}" destId="{F85E54A1-9C79-4434-A64C-54C3D9244CE1}" srcOrd="8" destOrd="0" presId="urn:microsoft.com/office/officeart/2005/8/layout/chevron1"/>
    <dgm:cxn modelId="{F30F6F19-8207-482C-8497-E19DB5DE5135}" type="presParOf" srcId="{C53A0AA9-576D-438B-9E32-A457FCC059C3}" destId="{3887DE5A-66D5-45A8-8776-9E8836C6550E}" srcOrd="9" destOrd="0" presId="urn:microsoft.com/office/officeart/2005/8/layout/chevron1"/>
    <dgm:cxn modelId="{DDF5CB53-D20E-4994-A203-013332E9C57D}" type="presParOf" srcId="{C53A0AA9-576D-438B-9E32-A457FCC059C3}" destId="{CA94A6A6-A9F2-4BF3-AB37-3B2507B8C3A1}" srcOrd="10" destOrd="0" presId="urn:microsoft.com/office/officeart/2005/8/layout/chevron1"/>
    <dgm:cxn modelId="{311B3B9D-38B3-4B8B-BC98-CB0BC113F94D}" type="presParOf" srcId="{C53A0AA9-576D-438B-9E32-A457FCC059C3}" destId="{38A74F1A-73B8-4BEE-AB3E-4CA7B9750138}" srcOrd="11" destOrd="0" presId="urn:microsoft.com/office/officeart/2005/8/layout/chevron1"/>
    <dgm:cxn modelId="{96CE454B-ECB2-49FA-8A69-203DCCB9F5C3}" type="presParOf" srcId="{C53A0AA9-576D-438B-9E32-A457FCC059C3}" destId="{FD3FC979-94A2-46DC-9D00-9D9B08F56939}" srcOrd="12" destOrd="0" presId="urn:microsoft.com/office/officeart/2005/8/layout/chevron1"/>
    <dgm:cxn modelId="{70F1A92D-716A-4512-8547-5D873381018E}" type="presParOf" srcId="{C53A0AA9-576D-438B-9E32-A457FCC059C3}" destId="{3874CB95-80B9-4A4B-813B-7F0118498C02}" srcOrd="13" destOrd="0" presId="urn:microsoft.com/office/officeart/2005/8/layout/chevron1"/>
    <dgm:cxn modelId="{576ECC83-2FA3-4B96-A845-C9F948DA62FA}" type="presParOf" srcId="{C53A0AA9-576D-438B-9E32-A457FCC059C3}" destId="{6A2DAC64-A16B-4456-A5BE-57668295DA7C}" srcOrd="14" destOrd="0" presId="urn:microsoft.com/office/officeart/2005/8/layout/chevron1"/>
    <dgm:cxn modelId="{FC9331B0-E693-46FF-93F5-ED560FBCE818}" type="presParOf" srcId="{C53A0AA9-576D-438B-9E32-A457FCC059C3}" destId="{BEB75210-C9F2-4DBA-9D41-CF7CC2E91FFB}" srcOrd="15" destOrd="0" presId="urn:microsoft.com/office/officeart/2005/8/layout/chevron1"/>
    <dgm:cxn modelId="{581A6720-9307-439B-A3A0-5B1473AFE3D8}" type="presParOf" srcId="{C53A0AA9-576D-438B-9E32-A457FCC059C3}" destId="{28FA45B9-D14E-4737-96D6-8500B12FA652}" srcOrd="16" destOrd="0" presId="urn:microsoft.com/office/officeart/2005/8/layout/chevron1"/>
    <dgm:cxn modelId="{2F4B12F5-A29C-413A-A6DD-A305B4B8F692}" type="presParOf" srcId="{C53A0AA9-576D-438B-9E32-A457FCC059C3}" destId="{99CE7493-4CDA-4BD5-84FF-9D01AA3646F7}" srcOrd="17" destOrd="0" presId="urn:microsoft.com/office/officeart/2005/8/layout/chevron1"/>
    <dgm:cxn modelId="{E6C841AC-E62F-4AF0-8A15-6A86F5BE419A}" type="presParOf" srcId="{C53A0AA9-576D-438B-9E32-A457FCC059C3}" destId="{41E33A9B-6FF9-45B9-BB39-B77401B95004}" srcOrd="1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8B0E3BF-4586-4AD7-BB13-4E4976AED060}"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GB"/>
        </a:p>
      </dgm:t>
    </dgm:pt>
    <dgm:pt modelId="{67F7D9EA-BE6A-457D-87E0-23BE075FA6D8}">
      <dgm:prSet/>
      <dgm:spPr>
        <a:solidFill>
          <a:srgbClr val="604A7B"/>
        </a:solidFill>
        <a:ln>
          <a:noFill/>
        </a:ln>
      </dgm:spPr>
      <dgm:t>
        <a:bodyPr/>
        <a:lstStyle/>
        <a:p>
          <a:endParaRPr lang="en-US" dirty="0">
            <a:latin typeface="Rockwell" panose="02060603020205020403" pitchFamily="18" charset="0"/>
          </a:endParaRPr>
        </a:p>
      </dgm:t>
    </dgm:pt>
    <dgm:pt modelId="{CF5C6915-2993-4DD2-A0DB-CC5CD7DF5C8A}" type="parTrans" cxnId="{EBF2BA6D-D9E8-47C3-84F8-A15D487EEB77}">
      <dgm:prSet/>
      <dgm:spPr/>
      <dgm:t>
        <a:bodyPr/>
        <a:lstStyle/>
        <a:p>
          <a:endParaRPr lang="en-GB"/>
        </a:p>
      </dgm:t>
    </dgm:pt>
    <dgm:pt modelId="{F703E538-8C8B-42D3-9286-87119EBBF19D}" type="sibTrans" cxnId="{EBF2BA6D-D9E8-47C3-84F8-A15D487EEB77}">
      <dgm:prSet/>
      <dgm:spPr/>
      <dgm:t>
        <a:bodyPr/>
        <a:lstStyle/>
        <a:p>
          <a:endParaRPr lang="en-GB"/>
        </a:p>
      </dgm:t>
    </dgm:pt>
    <dgm:pt modelId="{819271AD-C8A1-4717-AEEF-688F727AD641}">
      <dgm:prSet/>
      <dgm:spPr>
        <a:solidFill>
          <a:srgbClr val="55566F"/>
        </a:solidFill>
        <a:ln w="76200">
          <a:noFill/>
        </a:ln>
      </dgm:spPr>
      <dgm:t>
        <a:bodyPr/>
        <a:lstStyle/>
        <a:p>
          <a:endParaRPr lang="en-US" dirty="0">
            <a:latin typeface="Rockwell" panose="02060603020205020403" pitchFamily="18" charset="0"/>
          </a:endParaRPr>
        </a:p>
      </dgm:t>
    </dgm:pt>
    <dgm:pt modelId="{5103FFED-22CA-4392-B7D3-D1235FFD6699}" type="parTrans" cxnId="{D908E540-64DE-4838-9D04-CFD65E733996}">
      <dgm:prSet/>
      <dgm:spPr/>
      <dgm:t>
        <a:bodyPr/>
        <a:lstStyle/>
        <a:p>
          <a:endParaRPr lang="en-GB"/>
        </a:p>
      </dgm:t>
    </dgm:pt>
    <dgm:pt modelId="{216BA1E3-378E-4C8B-B5D6-E12388FF2E8E}" type="sibTrans" cxnId="{D908E540-64DE-4838-9D04-CFD65E733996}">
      <dgm:prSet/>
      <dgm:spPr/>
      <dgm:t>
        <a:bodyPr/>
        <a:lstStyle/>
        <a:p>
          <a:endParaRPr lang="en-GB"/>
        </a:p>
      </dgm:t>
    </dgm:pt>
    <dgm:pt modelId="{7D5778A7-3A81-418E-A575-C295ABCE4235}">
      <dgm:prSet/>
      <dgm:spPr>
        <a:solidFill>
          <a:srgbClr val="D6A418"/>
        </a:solidFill>
        <a:ln>
          <a:noFill/>
        </a:ln>
      </dgm:spPr>
      <dgm:t>
        <a:bodyPr/>
        <a:lstStyle/>
        <a:p>
          <a:endParaRPr lang="en-US" dirty="0">
            <a:latin typeface="Rockwell" panose="02060603020205020403" pitchFamily="18" charset="0"/>
          </a:endParaRPr>
        </a:p>
      </dgm:t>
    </dgm:pt>
    <dgm:pt modelId="{403083B0-97CA-4B68-9E6F-35F2817DC78D}" type="parTrans" cxnId="{D86E0AB0-3732-4B63-BD85-FEFEAFFD3532}">
      <dgm:prSet/>
      <dgm:spPr/>
      <dgm:t>
        <a:bodyPr/>
        <a:lstStyle/>
        <a:p>
          <a:endParaRPr lang="en-GB"/>
        </a:p>
      </dgm:t>
    </dgm:pt>
    <dgm:pt modelId="{263CCDD1-A63D-4CAB-A5EA-ECE930F3B948}" type="sibTrans" cxnId="{D86E0AB0-3732-4B63-BD85-FEFEAFFD3532}">
      <dgm:prSet/>
      <dgm:spPr/>
      <dgm:t>
        <a:bodyPr/>
        <a:lstStyle/>
        <a:p>
          <a:endParaRPr lang="en-GB"/>
        </a:p>
      </dgm:t>
    </dgm:pt>
    <dgm:pt modelId="{0DEB9786-96A1-4346-9896-C151B33C2096}">
      <dgm:prSet/>
      <dgm:spPr>
        <a:solidFill>
          <a:srgbClr val="883043"/>
        </a:solidFill>
        <a:ln>
          <a:noFill/>
        </a:ln>
      </dgm:spPr>
      <dgm:t>
        <a:bodyPr/>
        <a:lstStyle/>
        <a:p>
          <a:endParaRPr lang="en-US" dirty="0">
            <a:latin typeface="Rockwell" panose="02060603020205020403" pitchFamily="18" charset="0"/>
          </a:endParaRPr>
        </a:p>
      </dgm:t>
    </dgm:pt>
    <dgm:pt modelId="{4442AD41-F77B-409D-B88B-FA8222B7415F}" type="parTrans" cxnId="{D01AE2D2-992A-4F49-8189-CBE13309AC9D}">
      <dgm:prSet/>
      <dgm:spPr/>
      <dgm:t>
        <a:bodyPr/>
        <a:lstStyle/>
        <a:p>
          <a:endParaRPr lang="en-GB"/>
        </a:p>
      </dgm:t>
    </dgm:pt>
    <dgm:pt modelId="{D17AF0B1-BD69-40BF-B1D9-2C61B42D0931}" type="sibTrans" cxnId="{D01AE2D2-992A-4F49-8189-CBE13309AC9D}">
      <dgm:prSet/>
      <dgm:spPr/>
      <dgm:t>
        <a:bodyPr/>
        <a:lstStyle/>
        <a:p>
          <a:endParaRPr lang="en-GB"/>
        </a:p>
      </dgm:t>
    </dgm:pt>
    <dgm:pt modelId="{FCA090E6-87AD-4958-8474-661B38D0CB2C}">
      <dgm:prSet/>
      <dgm:spPr>
        <a:solidFill>
          <a:srgbClr val="47BDAE"/>
        </a:solidFill>
        <a:ln>
          <a:noFill/>
        </a:ln>
      </dgm:spPr>
      <dgm:t>
        <a:bodyPr/>
        <a:lstStyle/>
        <a:p>
          <a:endParaRPr lang="en-US" dirty="0">
            <a:latin typeface="Rockwell" panose="02060603020205020403" pitchFamily="18" charset="0"/>
          </a:endParaRPr>
        </a:p>
      </dgm:t>
    </dgm:pt>
    <dgm:pt modelId="{3F2420D1-118B-42E8-9972-4E9B19108FC7}" type="parTrans" cxnId="{F40884DF-D347-4E0B-9274-BCB8C1648AF8}">
      <dgm:prSet/>
      <dgm:spPr/>
      <dgm:t>
        <a:bodyPr/>
        <a:lstStyle/>
        <a:p>
          <a:endParaRPr lang="en-GB"/>
        </a:p>
      </dgm:t>
    </dgm:pt>
    <dgm:pt modelId="{BB08C627-6AA3-422F-A4CA-1FD415EF4664}" type="sibTrans" cxnId="{F40884DF-D347-4E0B-9274-BCB8C1648AF8}">
      <dgm:prSet/>
      <dgm:spPr/>
      <dgm:t>
        <a:bodyPr/>
        <a:lstStyle/>
        <a:p>
          <a:endParaRPr lang="en-GB"/>
        </a:p>
      </dgm:t>
    </dgm:pt>
    <dgm:pt modelId="{0CC2EFD8-5AE0-4A0B-856C-5C12690D605E}">
      <dgm:prSet/>
      <dgm:spPr>
        <a:solidFill>
          <a:srgbClr val="002060"/>
        </a:solidFill>
        <a:ln>
          <a:noFill/>
        </a:ln>
      </dgm:spPr>
      <dgm:t>
        <a:bodyPr/>
        <a:lstStyle/>
        <a:p>
          <a:endParaRPr lang="en-US" dirty="0">
            <a:latin typeface="Rockwell" panose="02060603020205020403" pitchFamily="18" charset="0"/>
          </a:endParaRPr>
        </a:p>
      </dgm:t>
    </dgm:pt>
    <dgm:pt modelId="{03EE3944-4CE4-43C9-B6DB-18F6503CC5E8}" type="parTrans" cxnId="{6F7FE0D2-C254-4E2B-A7A1-63DDEDCA8E6B}">
      <dgm:prSet/>
      <dgm:spPr/>
      <dgm:t>
        <a:bodyPr/>
        <a:lstStyle/>
        <a:p>
          <a:endParaRPr lang="en-GB"/>
        </a:p>
      </dgm:t>
    </dgm:pt>
    <dgm:pt modelId="{4A41DD07-0B3A-4FCC-A8D0-7BCDB0572CD1}" type="sibTrans" cxnId="{6F7FE0D2-C254-4E2B-A7A1-63DDEDCA8E6B}">
      <dgm:prSet/>
      <dgm:spPr/>
      <dgm:t>
        <a:bodyPr/>
        <a:lstStyle/>
        <a:p>
          <a:endParaRPr lang="en-GB"/>
        </a:p>
      </dgm:t>
    </dgm:pt>
    <dgm:pt modelId="{D729E1D6-63C7-4665-97C6-6D7037438573}">
      <dgm:prSet/>
      <dgm:spPr>
        <a:solidFill>
          <a:srgbClr val="92D050"/>
        </a:solidFill>
        <a:ln>
          <a:noFill/>
        </a:ln>
      </dgm:spPr>
      <dgm:t>
        <a:bodyPr/>
        <a:lstStyle/>
        <a:p>
          <a:endParaRPr lang="en-US" dirty="0">
            <a:latin typeface="Rockwell" panose="02060603020205020403" pitchFamily="18" charset="0"/>
          </a:endParaRPr>
        </a:p>
      </dgm:t>
    </dgm:pt>
    <dgm:pt modelId="{F1EBA03D-6B50-464A-BEA9-8026C6CEB20E}" type="parTrans" cxnId="{C8239587-4355-4BA7-A836-66C51B9A60FC}">
      <dgm:prSet/>
      <dgm:spPr/>
      <dgm:t>
        <a:bodyPr/>
        <a:lstStyle/>
        <a:p>
          <a:endParaRPr lang="en-GB"/>
        </a:p>
      </dgm:t>
    </dgm:pt>
    <dgm:pt modelId="{39396B81-0D1A-4210-988A-85A78E157C69}" type="sibTrans" cxnId="{C8239587-4355-4BA7-A836-66C51B9A60FC}">
      <dgm:prSet/>
      <dgm:spPr/>
      <dgm:t>
        <a:bodyPr/>
        <a:lstStyle/>
        <a:p>
          <a:endParaRPr lang="en-GB"/>
        </a:p>
      </dgm:t>
    </dgm:pt>
    <dgm:pt modelId="{F058412F-233C-42A2-98C6-FDA014872177}">
      <dgm:prSet/>
      <dgm:spPr>
        <a:solidFill>
          <a:srgbClr val="AE2573"/>
        </a:solidFill>
        <a:ln>
          <a:noFill/>
        </a:ln>
      </dgm:spPr>
      <dgm:t>
        <a:bodyPr/>
        <a:lstStyle/>
        <a:p>
          <a:endParaRPr lang="en-US" dirty="0">
            <a:latin typeface="Rockwell" panose="02060603020205020403" pitchFamily="18" charset="0"/>
          </a:endParaRPr>
        </a:p>
      </dgm:t>
    </dgm:pt>
    <dgm:pt modelId="{2FA04E99-B46E-4290-9067-45D7B682DC01}" type="parTrans" cxnId="{556CFFC7-E3F9-402B-A871-8598E33A77DF}">
      <dgm:prSet/>
      <dgm:spPr/>
      <dgm:t>
        <a:bodyPr/>
        <a:lstStyle/>
        <a:p>
          <a:endParaRPr lang="en-GB"/>
        </a:p>
      </dgm:t>
    </dgm:pt>
    <dgm:pt modelId="{21320599-C80B-459F-8DF2-9EAD68500256}" type="sibTrans" cxnId="{556CFFC7-E3F9-402B-A871-8598E33A77DF}">
      <dgm:prSet/>
      <dgm:spPr/>
      <dgm:t>
        <a:bodyPr/>
        <a:lstStyle/>
        <a:p>
          <a:endParaRPr lang="en-GB"/>
        </a:p>
      </dgm:t>
    </dgm:pt>
    <dgm:pt modelId="{5A333347-288F-459A-8638-13F10D6959A5}">
      <dgm:prSet/>
      <dgm:spPr>
        <a:solidFill>
          <a:srgbClr val="ED8B00"/>
        </a:solidFill>
        <a:ln w="76200">
          <a:noFill/>
        </a:ln>
      </dgm:spPr>
      <dgm:t>
        <a:bodyPr/>
        <a:lstStyle/>
        <a:p>
          <a:endParaRPr lang="en-US" dirty="0">
            <a:latin typeface="Rockwell" panose="02060603020205020403" pitchFamily="18" charset="0"/>
          </a:endParaRPr>
        </a:p>
      </dgm:t>
    </dgm:pt>
    <dgm:pt modelId="{5170E14F-7925-47D2-B99B-A84AE1968211}" type="parTrans" cxnId="{C7F34AB1-EA9D-42E1-91B8-EAF110175530}">
      <dgm:prSet/>
      <dgm:spPr/>
      <dgm:t>
        <a:bodyPr/>
        <a:lstStyle/>
        <a:p>
          <a:endParaRPr lang="en-GB"/>
        </a:p>
      </dgm:t>
    </dgm:pt>
    <dgm:pt modelId="{AC6CB3B6-5D92-4CCE-950F-11D94AEC5884}" type="sibTrans" cxnId="{C7F34AB1-EA9D-42E1-91B8-EAF110175530}">
      <dgm:prSet/>
      <dgm:spPr/>
      <dgm:t>
        <a:bodyPr/>
        <a:lstStyle/>
        <a:p>
          <a:endParaRPr lang="en-GB"/>
        </a:p>
      </dgm:t>
    </dgm:pt>
    <dgm:pt modelId="{3EA4EAC6-6B3B-464A-8A11-123D1C929661}">
      <dgm:prSet/>
      <dgm:spPr>
        <a:solidFill>
          <a:srgbClr val="7C2855"/>
        </a:solidFill>
        <a:ln>
          <a:noFill/>
        </a:ln>
      </dgm:spPr>
      <dgm:t>
        <a:bodyPr/>
        <a:lstStyle/>
        <a:p>
          <a:endParaRPr lang="en-US" dirty="0">
            <a:latin typeface="Rockwell" panose="02060603020205020403" pitchFamily="18" charset="0"/>
          </a:endParaRPr>
        </a:p>
      </dgm:t>
    </dgm:pt>
    <dgm:pt modelId="{563E2EBF-A17D-4898-9FD9-9F043623E0B7}" type="parTrans" cxnId="{751F3341-E302-4444-927E-B7728DCA3A03}">
      <dgm:prSet/>
      <dgm:spPr/>
      <dgm:t>
        <a:bodyPr/>
        <a:lstStyle/>
        <a:p>
          <a:endParaRPr lang="en-GB"/>
        </a:p>
      </dgm:t>
    </dgm:pt>
    <dgm:pt modelId="{EEDFB129-8EF7-4531-BC4E-9B4280445ADE}" type="sibTrans" cxnId="{751F3341-E302-4444-927E-B7728DCA3A03}">
      <dgm:prSet/>
      <dgm:spPr/>
      <dgm:t>
        <a:bodyPr/>
        <a:lstStyle/>
        <a:p>
          <a:endParaRPr lang="en-GB"/>
        </a:p>
      </dgm:t>
    </dgm:pt>
    <dgm:pt modelId="{C53A0AA9-576D-438B-9E32-A457FCC059C3}" type="pres">
      <dgm:prSet presAssocID="{98B0E3BF-4586-4AD7-BB13-4E4976AED060}" presName="Name0" presStyleCnt="0">
        <dgm:presLayoutVars>
          <dgm:dir/>
          <dgm:animLvl val="lvl"/>
          <dgm:resizeHandles val="exact"/>
        </dgm:presLayoutVars>
      </dgm:prSet>
      <dgm:spPr/>
    </dgm:pt>
    <dgm:pt modelId="{1D8EE38B-1C08-4CF6-8161-525255F72199}" type="pres">
      <dgm:prSet presAssocID="{67F7D9EA-BE6A-457D-87E0-23BE075FA6D8}" presName="parTxOnly" presStyleLbl="node1" presStyleIdx="0" presStyleCnt="10" custAng="5400000" custScaleY="154144">
        <dgm:presLayoutVars>
          <dgm:chMax val="0"/>
          <dgm:chPref val="0"/>
          <dgm:bulletEnabled val="1"/>
        </dgm:presLayoutVars>
      </dgm:prSet>
      <dgm:spPr>
        <a:prstGeom prst="triangle">
          <a:avLst/>
        </a:prstGeom>
      </dgm:spPr>
    </dgm:pt>
    <dgm:pt modelId="{64D2FC98-846D-483A-AC13-94CC3E5428E7}" type="pres">
      <dgm:prSet presAssocID="{F703E538-8C8B-42D3-9286-87119EBBF19D}" presName="parTxOnlySpace" presStyleCnt="0"/>
      <dgm:spPr/>
    </dgm:pt>
    <dgm:pt modelId="{86468A79-BE83-4CB5-9BEC-7415842D5C69}" type="pres">
      <dgm:prSet presAssocID="{819271AD-C8A1-4717-AEEF-688F727AD641}" presName="parTxOnly" presStyleLbl="node1" presStyleIdx="1" presStyleCnt="10" custAng="5400000" custScaleY="154144" custLinFactNeighborY="3975">
        <dgm:presLayoutVars>
          <dgm:chMax val="0"/>
          <dgm:chPref val="0"/>
          <dgm:bulletEnabled val="1"/>
        </dgm:presLayoutVars>
      </dgm:prSet>
      <dgm:spPr>
        <a:prstGeom prst="triangle">
          <a:avLst/>
        </a:prstGeom>
      </dgm:spPr>
    </dgm:pt>
    <dgm:pt modelId="{29DC62F7-B5D5-4FCA-9E30-9F70E3F0710E}" type="pres">
      <dgm:prSet presAssocID="{216BA1E3-378E-4C8B-B5D6-E12388FF2E8E}" presName="parTxOnlySpace" presStyleCnt="0"/>
      <dgm:spPr/>
    </dgm:pt>
    <dgm:pt modelId="{D4BB9F8F-20FF-4529-AEFC-1845BC6E0D76}" type="pres">
      <dgm:prSet presAssocID="{7D5778A7-3A81-418E-A575-C295ABCE4235}" presName="parTxOnly" presStyleLbl="node1" presStyleIdx="2" presStyleCnt="10" custAng="5400000" custScaleX="100536" custScaleY="155134" custLinFactNeighborY="2932">
        <dgm:presLayoutVars>
          <dgm:chMax val="0"/>
          <dgm:chPref val="0"/>
          <dgm:bulletEnabled val="1"/>
        </dgm:presLayoutVars>
      </dgm:prSet>
      <dgm:spPr>
        <a:prstGeom prst="triangle">
          <a:avLst/>
        </a:prstGeom>
      </dgm:spPr>
    </dgm:pt>
    <dgm:pt modelId="{02E5141D-EB87-448E-8AC2-8132FA0EA17A}" type="pres">
      <dgm:prSet presAssocID="{263CCDD1-A63D-4CAB-A5EA-ECE930F3B948}" presName="parTxOnlySpace" presStyleCnt="0"/>
      <dgm:spPr/>
    </dgm:pt>
    <dgm:pt modelId="{C661A27E-BB83-4440-93C9-89A55D261F17}" type="pres">
      <dgm:prSet presAssocID="{0DEB9786-96A1-4346-9896-C151B33C2096}" presName="parTxOnly" presStyleLbl="node1" presStyleIdx="3" presStyleCnt="10" custAng="5400000" custScaleY="154144">
        <dgm:presLayoutVars>
          <dgm:chMax val="0"/>
          <dgm:chPref val="0"/>
          <dgm:bulletEnabled val="1"/>
        </dgm:presLayoutVars>
      </dgm:prSet>
      <dgm:spPr>
        <a:prstGeom prst="triangle">
          <a:avLst/>
        </a:prstGeom>
      </dgm:spPr>
    </dgm:pt>
    <dgm:pt modelId="{63DE1BF4-5826-41FC-9680-67CBC1057B45}" type="pres">
      <dgm:prSet presAssocID="{D17AF0B1-BD69-40BF-B1D9-2C61B42D0931}" presName="parTxOnlySpace" presStyleCnt="0"/>
      <dgm:spPr/>
    </dgm:pt>
    <dgm:pt modelId="{F85E54A1-9C79-4434-A64C-54C3D9244CE1}" type="pres">
      <dgm:prSet presAssocID="{FCA090E6-87AD-4958-8474-661B38D0CB2C}" presName="parTxOnly" presStyleLbl="node1" presStyleIdx="4" presStyleCnt="10" custAng="5400000" custScaleY="154144" custLinFactNeighborX="0" custLinFactNeighborY="2932">
        <dgm:presLayoutVars>
          <dgm:chMax val="0"/>
          <dgm:chPref val="0"/>
          <dgm:bulletEnabled val="1"/>
        </dgm:presLayoutVars>
      </dgm:prSet>
      <dgm:spPr>
        <a:prstGeom prst="triangle">
          <a:avLst/>
        </a:prstGeom>
      </dgm:spPr>
    </dgm:pt>
    <dgm:pt modelId="{3887DE5A-66D5-45A8-8776-9E8836C6550E}" type="pres">
      <dgm:prSet presAssocID="{BB08C627-6AA3-422F-A4CA-1FD415EF4664}" presName="parTxOnlySpace" presStyleCnt="0"/>
      <dgm:spPr/>
    </dgm:pt>
    <dgm:pt modelId="{CA94A6A6-A9F2-4BF3-AB37-3B2507B8C3A1}" type="pres">
      <dgm:prSet presAssocID="{0CC2EFD8-5AE0-4A0B-856C-5C12690D605E}" presName="parTxOnly" presStyleLbl="node1" presStyleIdx="5" presStyleCnt="10" custAng="5400000" custScaleY="154144">
        <dgm:presLayoutVars>
          <dgm:chMax val="0"/>
          <dgm:chPref val="0"/>
          <dgm:bulletEnabled val="1"/>
        </dgm:presLayoutVars>
      </dgm:prSet>
      <dgm:spPr>
        <a:prstGeom prst="triangle">
          <a:avLst/>
        </a:prstGeom>
      </dgm:spPr>
    </dgm:pt>
    <dgm:pt modelId="{38A74F1A-73B8-4BEE-AB3E-4CA7B9750138}" type="pres">
      <dgm:prSet presAssocID="{4A41DD07-0B3A-4FCC-A8D0-7BCDB0572CD1}" presName="parTxOnlySpace" presStyleCnt="0"/>
      <dgm:spPr/>
    </dgm:pt>
    <dgm:pt modelId="{FD3FC979-94A2-46DC-9D00-9D9B08F56939}" type="pres">
      <dgm:prSet presAssocID="{D729E1D6-63C7-4665-97C6-6D7037438573}" presName="parTxOnly" presStyleLbl="node1" presStyleIdx="6" presStyleCnt="10" custAng="5400000" custScaleY="154144">
        <dgm:presLayoutVars>
          <dgm:chMax val="0"/>
          <dgm:chPref val="0"/>
          <dgm:bulletEnabled val="1"/>
        </dgm:presLayoutVars>
      </dgm:prSet>
      <dgm:spPr>
        <a:prstGeom prst="triangle">
          <a:avLst/>
        </a:prstGeom>
      </dgm:spPr>
    </dgm:pt>
    <dgm:pt modelId="{3874CB95-80B9-4A4B-813B-7F0118498C02}" type="pres">
      <dgm:prSet presAssocID="{39396B81-0D1A-4210-988A-85A78E157C69}" presName="parTxOnlySpace" presStyleCnt="0"/>
      <dgm:spPr/>
    </dgm:pt>
    <dgm:pt modelId="{6A2DAC64-A16B-4456-A5BE-57668295DA7C}" type="pres">
      <dgm:prSet presAssocID="{F058412F-233C-42A2-98C6-FDA014872177}" presName="parTxOnly" presStyleLbl="node1" presStyleIdx="7" presStyleCnt="10" custAng="5400000" custScaleY="154144">
        <dgm:presLayoutVars>
          <dgm:chMax val="0"/>
          <dgm:chPref val="0"/>
          <dgm:bulletEnabled val="1"/>
        </dgm:presLayoutVars>
      </dgm:prSet>
      <dgm:spPr>
        <a:prstGeom prst="triangle">
          <a:avLst/>
        </a:prstGeom>
      </dgm:spPr>
    </dgm:pt>
    <dgm:pt modelId="{BEB75210-C9F2-4DBA-9D41-CF7CC2E91FFB}" type="pres">
      <dgm:prSet presAssocID="{21320599-C80B-459F-8DF2-9EAD68500256}" presName="parTxOnlySpace" presStyleCnt="0"/>
      <dgm:spPr/>
    </dgm:pt>
    <dgm:pt modelId="{28FA45B9-D14E-4737-96D6-8500B12FA652}" type="pres">
      <dgm:prSet presAssocID="{5A333347-288F-459A-8638-13F10D6959A5}" presName="parTxOnly" presStyleLbl="node1" presStyleIdx="8" presStyleCnt="10" custAng="5400000" custScaleY="154144" custLinFactNeighborY="3975">
        <dgm:presLayoutVars>
          <dgm:chMax val="0"/>
          <dgm:chPref val="0"/>
          <dgm:bulletEnabled val="1"/>
        </dgm:presLayoutVars>
      </dgm:prSet>
      <dgm:spPr>
        <a:prstGeom prst="triangle">
          <a:avLst/>
        </a:prstGeom>
      </dgm:spPr>
    </dgm:pt>
    <dgm:pt modelId="{99CE7493-4CDA-4BD5-84FF-9D01AA3646F7}" type="pres">
      <dgm:prSet presAssocID="{AC6CB3B6-5D92-4CCE-950F-11D94AEC5884}" presName="parTxOnlySpace" presStyleCnt="0"/>
      <dgm:spPr/>
    </dgm:pt>
    <dgm:pt modelId="{41E33A9B-6FF9-45B9-BB39-B77401B95004}" type="pres">
      <dgm:prSet presAssocID="{3EA4EAC6-6B3B-464A-8A11-123D1C929661}" presName="parTxOnly" presStyleLbl="node1" presStyleIdx="9" presStyleCnt="10" custAng="5400000" custScaleX="100536" custScaleY="155134" custLinFactNeighborY="2932">
        <dgm:presLayoutVars>
          <dgm:chMax val="0"/>
          <dgm:chPref val="0"/>
          <dgm:bulletEnabled val="1"/>
        </dgm:presLayoutVars>
      </dgm:prSet>
      <dgm:spPr>
        <a:prstGeom prst="triangle">
          <a:avLst/>
        </a:prstGeom>
      </dgm:spPr>
    </dgm:pt>
  </dgm:ptLst>
  <dgm:cxnLst>
    <dgm:cxn modelId="{A9208C07-5E23-49B8-9BF9-D89D9F009E36}" type="presOf" srcId="{3EA4EAC6-6B3B-464A-8A11-123D1C929661}" destId="{41E33A9B-6FF9-45B9-BB39-B77401B95004}" srcOrd="0" destOrd="0" presId="urn:microsoft.com/office/officeart/2005/8/layout/chevron1"/>
    <dgm:cxn modelId="{BD473114-AE21-4F2E-A70B-CE3FA92F5774}" type="presOf" srcId="{7D5778A7-3A81-418E-A575-C295ABCE4235}" destId="{D4BB9F8F-20FF-4529-AEFC-1845BC6E0D76}" srcOrd="0" destOrd="0" presId="urn:microsoft.com/office/officeart/2005/8/layout/chevron1"/>
    <dgm:cxn modelId="{DE397929-07C2-4EBA-A171-CFBEE4B24D3E}" type="presOf" srcId="{0DEB9786-96A1-4346-9896-C151B33C2096}" destId="{C661A27E-BB83-4440-93C9-89A55D261F17}" srcOrd="0" destOrd="0" presId="urn:microsoft.com/office/officeart/2005/8/layout/chevron1"/>
    <dgm:cxn modelId="{FBD2663B-8FC4-41B6-8459-5761984438CC}" type="presOf" srcId="{0CC2EFD8-5AE0-4A0B-856C-5C12690D605E}" destId="{CA94A6A6-A9F2-4BF3-AB37-3B2507B8C3A1}" srcOrd="0" destOrd="0" presId="urn:microsoft.com/office/officeart/2005/8/layout/chevron1"/>
    <dgm:cxn modelId="{D908E540-64DE-4838-9D04-CFD65E733996}" srcId="{98B0E3BF-4586-4AD7-BB13-4E4976AED060}" destId="{819271AD-C8A1-4717-AEEF-688F727AD641}" srcOrd="1" destOrd="0" parTransId="{5103FFED-22CA-4392-B7D3-D1235FFD6699}" sibTransId="{216BA1E3-378E-4C8B-B5D6-E12388FF2E8E}"/>
    <dgm:cxn modelId="{751F3341-E302-4444-927E-B7728DCA3A03}" srcId="{98B0E3BF-4586-4AD7-BB13-4E4976AED060}" destId="{3EA4EAC6-6B3B-464A-8A11-123D1C929661}" srcOrd="9" destOrd="0" parTransId="{563E2EBF-A17D-4898-9FD9-9F043623E0B7}" sibTransId="{EEDFB129-8EF7-4531-BC4E-9B4280445ADE}"/>
    <dgm:cxn modelId="{EBF2BA6D-D9E8-47C3-84F8-A15D487EEB77}" srcId="{98B0E3BF-4586-4AD7-BB13-4E4976AED060}" destId="{67F7D9EA-BE6A-457D-87E0-23BE075FA6D8}" srcOrd="0" destOrd="0" parTransId="{CF5C6915-2993-4DD2-A0DB-CC5CD7DF5C8A}" sibTransId="{F703E538-8C8B-42D3-9286-87119EBBF19D}"/>
    <dgm:cxn modelId="{552C3353-01AA-4BE0-A967-532BEE642499}" type="presOf" srcId="{F058412F-233C-42A2-98C6-FDA014872177}" destId="{6A2DAC64-A16B-4456-A5BE-57668295DA7C}" srcOrd="0" destOrd="0" presId="urn:microsoft.com/office/officeart/2005/8/layout/chevron1"/>
    <dgm:cxn modelId="{C8239587-4355-4BA7-A836-66C51B9A60FC}" srcId="{98B0E3BF-4586-4AD7-BB13-4E4976AED060}" destId="{D729E1D6-63C7-4665-97C6-6D7037438573}" srcOrd="6" destOrd="0" parTransId="{F1EBA03D-6B50-464A-BEA9-8026C6CEB20E}" sibTransId="{39396B81-0D1A-4210-988A-85A78E157C69}"/>
    <dgm:cxn modelId="{81C0C88D-0E6C-4DDA-8209-BAA8A7F71398}" type="presOf" srcId="{98B0E3BF-4586-4AD7-BB13-4E4976AED060}" destId="{C53A0AA9-576D-438B-9E32-A457FCC059C3}" srcOrd="0" destOrd="0" presId="urn:microsoft.com/office/officeart/2005/8/layout/chevron1"/>
    <dgm:cxn modelId="{AAE17C9D-416D-4928-9467-A1E632853696}" type="presOf" srcId="{819271AD-C8A1-4717-AEEF-688F727AD641}" destId="{86468A79-BE83-4CB5-9BEC-7415842D5C69}" srcOrd="0" destOrd="0" presId="urn:microsoft.com/office/officeart/2005/8/layout/chevron1"/>
    <dgm:cxn modelId="{8CBFCEAA-AFEE-47BF-9B14-0B16E24DFE02}" type="presOf" srcId="{D729E1D6-63C7-4665-97C6-6D7037438573}" destId="{FD3FC979-94A2-46DC-9D00-9D9B08F56939}" srcOrd="0" destOrd="0" presId="urn:microsoft.com/office/officeart/2005/8/layout/chevron1"/>
    <dgm:cxn modelId="{D86E0AB0-3732-4B63-BD85-FEFEAFFD3532}" srcId="{98B0E3BF-4586-4AD7-BB13-4E4976AED060}" destId="{7D5778A7-3A81-418E-A575-C295ABCE4235}" srcOrd="2" destOrd="0" parTransId="{403083B0-97CA-4B68-9E6F-35F2817DC78D}" sibTransId="{263CCDD1-A63D-4CAB-A5EA-ECE930F3B948}"/>
    <dgm:cxn modelId="{C7F34AB1-EA9D-42E1-91B8-EAF110175530}" srcId="{98B0E3BF-4586-4AD7-BB13-4E4976AED060}" destId="{5A333347-288F-459A-8638-13F10D6959A5}" srcOrd="8" destOrd="0" parTransId="{5170E14F-7925-47D2-B99B-A84AE1968211}" sibTransId="{AC6CB3B6-5D92-4CCE-950F-11D94AEC5884}"/>
    <dgm:cxn modelId="{3C14F9C2-269A-490C-86A1-D80D3E03341D}" type="presOf" srcId="{67F7D9EA-BE6A-457D-87E0-23BE075FA6D8}" destId="{1D8EE38B-1C08-4CF6-8161-525255F72199}" srcOrd="0" destOrd="0" presId="urn:microsoft.com/office/officeart/2005/8/layout/chevron1"/>
    <dgm:cxn modelId="{556CFFC7-E3F9-402B-A871-8598E33A77DF}" srcId="{98B0E3BF-4586-4AD7-BB13-4E4976AED060}" destId="{F058412F-233C-42A2-98C6-FDA014872177}" srcOrd="7" destOrd="0" parTransId="{2FA04E99-B46E-4290-9067-45D7B682DC01}" sibTransId="{21320599-C80B-459F-8DF2-9EAD68500256}"/>
    <dgm:cxn modelId="{6F7FE0D2-C254-4E2B-A7A1-63DDEDCA8E6B}" srcId="{98B0E3BF-4586-4AD7-BB13-4E4976AED060}" destId="{0CC2EFD8-5AE0-4A0B-856C-5C12690D605E}" srcOrd="5" destOrd="0" parTransId="{03EE3944-4CE4-43C9-B6DB-18F6503CC5E8}" sibTransId="{4A41DD07-0B3A-4FCC-A8D0-7BCDB0572CD1}"/>
    <dgm:cxn modelId="{D01AE2D2-992A-4F49-8189-CBE13309AC9D}" srcId="{98B0E3BF-4586-4AD7-BB13-4E4976AED060}" destId="{0DEB9786-96A1-4346-9896-C151B33C2096}" srcOrd="3" destOrd="0" parTransId="{4442AD41-F77B-409D-B88B-FA8222B7415F}" sibTransId="{D17AF0B1-BD69-40BF-B1D9-2C61B42D0931}"/>
    <dgm:cxn modelId="{D69B95D4-72BE-48A9-848E-4B6A53702062}" type="presOf" srcId="{FCA090E6-87AD-4958-8474-661B38D0CB2C}" destId="{F85E54A1-9C79-4434-A64C-54C3D9244CE1}" srcOrd="0" destOrd="0" presId="urn:microsoft.com/office/officeart/2005/8/layout/chevron1"/>
    <dgm:cxn modelId="{2ED503DF-2D03-461D-8E94-4706D26E0E14}" type="presOf" srcId="{5A333347-288F-459A-8638-13F10D6959A5}" destId="{28FA45B9-D14E-4737-96D6-8500B12FA652}" srcOrd="0" destOrd="0" presId="urn:microsoft.com/office/officeart/2005/8/layout/chevron1"/>
    <dgm:cxn modelId="{F40884DF-D347-4E0B-9274-BCB8C1648AF8}" srcId="{98B0E3BF-4586-4AD7-BB13-4E4976AED060}" destId="{FCA090E6-87AD-4958-8474-661B38D0CB2C}" srcOrd="4" destOrd="0" parTransId="{3F2420D1-118B-42E8-9972-4E9B19108FC7}" sibTransId="{BB08C627-6AA3-422F-A4CA-1FD415EF4664}"/>
    <dgm:cxn modelId="{57A67A17-9811-43CF-97DD-866562072513}" type="presParOf" srcId="{C53A0AA9-576D-438B-9E32-A457FCC059C3}" destId="{1D8EE38B-1C08-4CF6-8161-525255F72199}" srcOrd="0" destOrd="0" presId="urn:microsoft.com/office/officeart/2005/8/layout/chevron1"/>
    <dgm:cxn modelId="{E9FD9E74-4F0E-4757-BD4A-5E5CB095FD9D}" type="presParOf" srcId="{C53A0AA9-576D-438B-9E32-A457FCC059C3}" destId="{64D2FC98-846D-483A-AC13-94CC3E5428E7}" srcOrd="1" destOrd="0" presId="urn:microsoft.com/office/officeart/2005/8/layout/chevron1"/>
    <dgm:cxn modelId="{3F7E0D4A-19D7-40FC-8084-DA596DCE52A9}" type="presParOf" srcId="{C53A0AA9-576D-438B-9E32-A457FCC059C3}" destId="{86468A79-BE83-4CB5-9BEC-7415842D5C69}" srcOrd="2" destOrd="0" presId="urn:microsoft.com/office/officeart/2005/8/layout/chevron1"/>
    <dgm:cxn modelId="{B1875665-7B9A-42C7-8ACE-71D687D095F8}" type="presParOf" srcId="{C53A0AA9-576D-438B-9E32-A457FCC059C3}" destId="{29DC62F7-B5D5-4FCA-9E30-9F70E3F0710E}" srcOrd="3" destOrd="0" presId="urn:microsoft.com/office/officeart/2005/8/layout/chevron1"/>
    <dgm:cxn modelId="{75F2F826-CEB5-4B51-8B8F-C77507A6E487}" type="presParOf" srcId="{C53A0AA9-576D-438B-9E32-A457FCC059C3}" destId="{D4BB9F8F-20FF-4529-AEFC-1845BC6E0D76}" srcOrd="4" destOrd="0" presId="urn:microsoft.com/office/officeart/2005/8/layout/chevron1"/>
    <dgm:cxn modelId="{9CCDE90A-DA44-4205-BE76-F1EDEFDCDAE0}" type="presParOf" srcId="{C53A0AA9-576D-438B-9E32-A457FCC059C3}" destId="{02E5141D-EB87-448E-8AC2-8132FA0EA17A}" srcOrd="5" destOrd="0" presId="urn:microsoft.com/office/officeart/2005/8/layout/chevron1"/>
    <dgm:cxn modelId="{91B824EB-FE2D-4C95-B7D4-8455096BB7D9}" type="presParOf" srcId="{C53A0AA9-576D-438B-9E32-A457FCC059C3}" destId="{C661A27E-BB83-4440-93C9-89A55D261F17}" srcOrd="6" destOrd="0" presId="urn:microsoft.com/office/officeart/2005/8/layout/chevron1"/>
    <dgm:cxn modelId="{B2CFB58E-A963-47B9-AB74-F4BFEB6968E5}" type="presParOf" srcId="{C53A0AA9-576D-438B-9E32-A457FCC059C3}" destId="{63DE1BF4-5826-41FC-9680-67CBC1057B45}" srcOrd="7" destOrd="0" presId="urn:microsoft.com/office/officeart/2005/8/layout/chevron1"/>
    <dgm:cxn modelId="{458382A4-F6C4-4C37-B7BB-68CFF0082864}" type="presParOf" srcId="{C53A0AA9-576D-438B-9E32-A457FCC059C3}" destId="{F85E54A1-9C79-4434-A64C-54C3D9244CE1}" srcOrd="8" destOrd="0" presId="urn:microsoft.com/office/officeart/2005/8/layout/chevron1"/>
    <dgm:cxn modelId="{CE3CE4F4-4793-4A19-8E67-3F8C71A5D724}" type="presParOf" srcId="{C53A0AA9-576D-438B-9E32-A457FCC059C3}" destId="{3887DE5A-66D5-45A8-8776-9E8836C6550E}" srcOrd="9" destOrd="0" presId="urn:microsoft.com/office/officeart/2005/8/layout/chevron1"/>
    <dgm:cxn modelId="{D8EE762C-A5B4-4C8A-A665-4B011BF7284D}" type="presParOf" srcId="{C53A0AA9-576D-438B-9E32-A457FCC059C3}" destId="{CA94A6A6-A9F2-4BF3-AB37-3B2507B8C3A1}" srcOrd="10" destOrd="0" presId="urn:microsoft.com/office/officeart/2005/8/layout/chevron1"/>
    <dgm:cxn modelId="{0F900E15-8B9C-48AA-B150-D9686AFCFBAF}" type="presParOf" srcId="{C53A0AA9-576D-438B-9E32-A457FCC059C3}" destId="{38A74F1A-73B8-4BEE-AB3E-4CA7B9750138}" srcOrd="11" destOrd="0" presId="urn:microsoft.com/office/officeart/2005/8/layout/chevron1"/>
    <dgm:cxn modelId="{7C7ACFA9-2ECA-4591-ADCB-C4EDB3C68E6D}" type="presParOf" srcId="{C53A0AA9-576D-438B-9E32-A457FCC059C3}" destId="{FD3FC979-94A2-46DC-9D00-9D9B08F56939}" srcOrd="12" destOrd="0" presId="urn:microsoft.com/office/officeart/2005/8/layout/chevron1"/>
    <dgm:cxn modelId="{731BA69F-6F30-4B88-9E93-DEAD70F84AAE}" type="presParOf" srcId="{C53A0AA9-576D-438B-9E32-A457FCC059C3}" destId="{3874CB95-80B9-4A4B-813B-7F0118498C02}" srcOrd="13" destOrd="0" presId="urn:microsoft.com/office/officeart/2005/8/layout/chevron1"/>
    <dgm:cxn modelId="{67464CCA-ADD9-4FC7-BB18-9BD34658D330}" type="presParOf" srcId="{C53A0AA9-576D-438B-9E32-A457FCC059C3}" destId="{6A2DAC64-A16B-4456-A5BE-57668295DA7C}" srcOrd="14" destOrd="0" presId="urn:microsoft.com/office/officeart/2005/8/layout/chevron1"/>
    <dgm:cxn modelId="{59CAECB5-E63C-4C18-A3B6-B9D6EE8012DC}" type="presParOf" srcId="{C53A0AA9-576D-438B-9E32-A457FCC059C3}" destId="{BEB75210-C9F2-4DBA-9D41-CF7CC2E91FFB}" srcOrd="15" destOrd="0" presId="urn:microsoft.com/office/officeart/2005/8/layout/chevron1"/>
    <dgm:cxn modelId="{8926236F-EE44-4D2B-B061-789EBAA7ADE1}" type="presParOf" srcId="{C53A0AA9-576D-438B-9E32-A457FCC059C3}" destId="{28FA45B9-D14E-4737-96D6-8500B12FA652}" srcOrd="16" destOrd="0" presId="urn:microsoft.com/office/officeart/2005/8/layout/chevron1"/>
    <dgm:cxn modelId="{CEE3EE47-8F16-4B66-9E7B-F82AAE21B13C}" type="presParOf" srcId="{C53A0AA9-576D-438B-9E32-A457FCC059C3}" destId="{99CE7493-4CDA-4BD5-84FF-9D01AA3646F7}" srcOrd="17" destOrd="0" presId="urn:microsoft.com/office/officeart/2005/8/layout/chevron1"/>
    <dgm:cxn modelId="{75AF2DDC-A91C-40BA-8154-D2B914CB3EC6}" type="presParOf" srcId="{C53A0AA9-576D-438B-9E32-A457FCC059C3}" destId="{41E33A9B-6FF9-45B9-BB39-B77401B95004}" srcOrd="1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8B0E3BF-4586-4AD7-BB13-4E4976AED060}"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GB"/>
        </a:p>
      </dgm:t>
    </dgm:pt>
    <dgm:pt modelId="{67F7D9EA-BE6A-457D-87E0-23BE075FA6D8}">
      <dgm:prSet/>
      <dgm:spPr>
        <a:solidFill>
          <a:srgbClr val="604A7B"/>
        </a:solidFill>
        <a:ln>
          <a:noFill/>
        </a:ln>
      </dgm:spPr>
      <dgm:t>
        <a:bodyPr/>
        <a:lstStyle/>
        <a:p>
          <a:endParaRPr lang="en-US" dirty="0">
            <a:latin typeface="Rockwell" panose="02060603020205020403" pitchFamily="18" charset="0"/>
          </a:endParaRPr>
        </a:p>
      </dgm:t>
    </dgm:pt>
    <dgm:pt modelId="{CF5C6915-2993-4DD2-A0DB-CC5CD7DF5C8A}" type="parTrans" cxnId="{EBF2BA6D-D9E8-47C3-84F8-A15D487EEB77}">
      <dgm:prSet/>
      <dgm:spPr/>
      <dgm:t>
        <a:bodyPr/>
        <a:lstStyle/>
        <a:p>
          <a:endParaRPr lang="en-GB"/>
        </a:p>
      </dgm:t>
    </dgm:pt>
    <dgm:pt modelId="{F703E538-8C8B-42D3-9286-87119EBBF19D}" type="sibTrans" cxnId="{EBF2BA6D-D9E8-47C3-84F8-A15D487EEB77}">
      <dgm:prSet/>
      <dgm:spPr/>
      <dgm:t>
        <a:bodyPr/>
        <a:lstStyle/>
        <a:p>
          <a:endParaRPr lang="en-GB"/>
        </a:p>
      </dgm:t>
    </dgm:pt>
    <dgm:pt modelId="{819271AD-C8A1-4717-AEEF-688F727AD641}">
      <dgm:prSet/>
      <dgm:spPr>
        <a:solidFill>
          <a:srgbClr val="55566F"/>
        </a:solidFill>
        <a:ln w="76200">
          <a:noFill/>
        </a:ln>
      </dgm:spPr>
      <dgm:t>
        <a:bodyPr/>
        <a:lstStyle/>
        <a:p>
          <a:endParaRPr lang="en-US" dirty="0">
            <a:latin typeface="Rockwell" panose="02060603020205020403" pitchFamily="18" charset="0"/>
          </a:endParaRPr>
        </a:p>
      </dgm:t>
    </dgm:pt>
    <dgm:pt modelId="{5103FFED-22CA-4392-B7D3-D1235FFD6699}" type="parTrans" cxnId="{D908E540-64DE-4838-9D04-CFD65E733996}">
      <dgm:prSet/>
      <dgm:spPr/>
      <dgm:t>
        <a:bodyPr/>
        <a:lstStyle/>
        <a:p>
          <a:endParaRPr lang="en-GB"/>
        </a:p>
      </dgm:t>
    </dgm:pt>
    <dgm:pt modelId="{216BA1E3-378E-4C8B-B5D6-E12388FF2E8E}" type="sibTrans" cxnId="{D908E540-64DE-4838-9D04-CFD65E733996}">
      <dgm:prSet/>
      <dgm:spPr/>
      <dgm:t>
        <a:bodyPr/>
        <a:lstStyle/>
        <a:p>
          <a:endParaRPr lang="en-GB"/>
        </a:p>
      </dgm:t>
    </dgm:pt>
    <dgm:pt modelId="{7D5778A7-3A81-418E-A575-C295ABCE4235}">
      <dgm:prSet/>
      <dgm:spPr>
        <a:solidFill>
          <a:srgbClr val="D6A418"/>
        </a:solidFill>
        <a:ln>
          <a:noFill/>
        </a:ln>
      </dgm:spPr>
      <dgm:t>
        <a:bodyPr/>
        <a:lstStyle/>
        <a:p>
          <a:endParaRPr lang="en-US" dirty="0">
            <a:latin typeface="Rockwell" panose="02060603020205020403" pitchFamily="18" charset="0"/>
          </a:endParaRPr>
        </a:p>
      </dgm:t>
    </dgm:pt>
    <dgm:pt modelId="{403083B0-97CA-4B68-9E6F-35F2817DC78D}" type="parTrans" cxnId="{D86E0AB0-3732-4B63-BD85-FEFEAFFD3532}">
      <dgm:prSet/>
      <dgm:spPr/>
      <dgm:t>
        <a:bodyPr/>
        <a:lstStyle/>
        <a:p>
          <a:endParaRPr lang="en-GB"/>
        </a:p>
      </dgm:t>
    </dgm:pt>
    <dgm:pt modelId="{263CCDD1-A63D-4CAB-A5EA-ECE930F3B948}" type="sibTrans" cxnId="{D86E0AB0-3732-4B63-BD85-FEFEAFFD3532}">
      <dgm:prSet/>
      <dgm:spPr/>
      <dgm:t>
        <a:bodyPr/>
        <a:lstStyle/>
        <a:p>
          <a:endParaRPr lang="en-GB"/>
        </a:p>
      </dgm:t>
    </dgm:pt>
    <dgm:pt modelId="{0DEB9786-96A1-4346-9896-C151B33C2096}">
      <dgm:prSet/>
      <dgm:spPr>
        <a:solidFill>
          <a:srgbClr val="883043"/>
        </a:solidFill>
        <a:ln>
          <a:noFill/>
        </a:ln>
      </dgm:spPr>
      <dgm:t>
        <a:bodyPr/>
        <a:lstStyle/>
        <a:p>
          <a:endParaRPr lang="en-US" dirty="0">
            <a:latin typeface="Rockwell" panose="02060603020205020403" pitchFamily="18" charset="0"/>
          </a:endParaRPr>
        </a:p>
      </dgm:t>
    </dgm:pt>
    <dgm:pt modelId="{4442AD41-F77B-409D-B88B-FA8222B7415F}" type="parTrans" cxnId="{D01AE2D2-992A-4F49-8189-CBE13309AC9D}">
      <dgm:prSet/>
      <dgm:spPr/>
      <dgm:t>
        <a:bodyPr/>
        <a:lstStyle/>
        <a:p>
          <a:endParaRPr lang="en-GB"/>
        </a:p>
      </dgm:t>
    </dgm:pt>
    <dgm:pt modelId="{D17AF0B1-BD69-40BF-B1D9-2C61B42D0931}" type="sibTrans" cxnId="{D01AE2D2-992A-4F49-8189-CBE13309AC9D}">
      <dgm:prSet/>
      <dgm:spPr/>
      <dgm:t>
        <a:bodyPr/>
        <a:lstStyle/>
        <a:p>
          <a:endParaRPr lang="en-GB"/>
        </a:p>
      </dgm:t>
    </dgm:pt>
    <dgm:pt modelId="{FCA090E6-87AD-4958-8474-661B38D0CB2C}">
      <dgm:prSet/>
      <dgm:spPr>
        <a:solidFill>
          <a:srgbClr val="47BDAE"/>
        </a:solidFill>
        <a:ln>
          <a:noFill/>
        </a:ln>
      </dgm:spPr>
      <dgm:t>
        <a:bodyPr/>
        <a:lstStyle/>
        <a:p>
          <a:endParaRPr lang="en-US" dirty="0">
            <a:latin typeface="Rockwell" panose="02060603020205020403" pitchFamily="18" charset="0"/>
          </a:endParaRPr>
        </a:p>
      </dgm:t>
    </dgm:pt>
    <dgm:pt modelId="{3F2420D1-118B-42E8-9972-4E9B19108FC7}" type="parTrans" cxnId="{F40884DF-D347-4E0B-9274-BCB8C1648AF8}">
      <dgm:prSet/>
      <dgm:spPr/>
      <dgm:t>
        <a:bodyPr/>
        <a:lstStyle/>
        <a:p>
          <a:endParaRPr lang="en-GB"/>
        </a:p>
      </dgm:t>
    </dgm:pt>
    <dgm:pt modelId="{BB08C627-6AA3-422F-A4CA-1FD415EF4664}" type="sibTrans" cxnId="{F40884DF-D347-4E0B-9274-BCB8C1648AF8}">
      <dgm:prSet/>
      <dgm:spPr/>
      <dgm:t>
        <a:bodyPr/>
        <a:lstStyle/>
        <a:p>
          <a:endParaRPr lang="en-GB"/>
        </a:p>
      </dgm:t>
    </dgm:pt>
    <dgm:pt modelId="{0CC2EFD8-5AE0-4A0B-856C-5C12690D605E}">
      <dgm:prSet/>
      <dgm:spPr>
        <a:solidFill>
          <a:srgbClr val="002060"/>
        </a:solidFill>
        <a:ln>
          <a:noFill/>
        </a:ln>
      </dgm:spPr>
      <dgm:t>
        <a:bodyPr/>
        <a:lstStyle/>
        <a:p>
          <a:endParaRPr lang="en-US" dirty="0">
            <a:latin typeface="Rockwell" panose="02060603020205020403" pitchFamily="18" charset="0"/>
          </a:endParaRPr>
        </a:p>
      </dgm:t>
    </dgm:pt>
    <dgm:pt modelId="{03EE3944-4CE4-43C9-B6DB-18F6503CC5E8}" type="parTrans" cxnId="{6F7FE0D2-C254-4E2B-A7A1-63DDEDCA8E6B}">
      <dgm:prSet/>
      <dgm:spPr/>
      <dgm:t>
        <a:bodyPr/>
        <a:lstStyle/>
        <a:p>
          <a:endParaRPr lang="en-GB"/>
        </a:p>
      </dgm:t>
    </dgm:pt>
    <dgm:pt modelId="{4A41DD07-0B3A-4FCC-A8D0-7BCDB0572CD1}" type="sibTrans" cxnId="{6F7FE0D2-C254-4E2B-A7A1-63DDEDCA8E6B}">
      <dgm:prSet/>
      <dgm:spPr/>
      <dgm:t>
        <a:bodyPr/>
        <a:lstStyle/>
        <a:p>
          <a:endParaRPr lang="en-GB"/>
        </a:p>
      </dgm:t>
    </dgm:pt>
    <dgm:pt modelId="{D729E1D6-63C7-4665-97C6-6D7037438573}">
      <dgm:prSet/>
      <dgm:spPr>
        <a:solidFill>
          <a:srgbClr val="92D050"/>
        </a:solidFill>
        <a:ln>
          <a:noFill/>
        </a:ln>
      </dgm:spPr>
      <dgm:t>
        <a:bodyPr/>
        <a:lstStyle/>
        <a:p>
          <a:endParaRPr lang="en-US" dirty="0">
            <a:latin typeface="Rockwell" panose="02060603020205020403" pitchFamily="18" charset="0"/>
          </a:endParaRPr>
        </a:p>
      </dgm:t>
    </dgm:pt>
    <dgm:pt modelId="{F1EBA03D-6B50-464A-BEA9-8026C6CEB20E}" type="parTrans" cxnId="{C8239587-4355-4BA7-A836-66C51B9A60FC}">
      <dgm:prSet/>
      <dgm:spPr/>
      <dgm:t>
        <a:bodyPr/>
        <a:lstStyle/>
        <a:p>
          <a:endParaRPr lang="en-GB"/>
        </a:p>
      </dgm:t>
    </dgm:pt>
    <dgm:pt modelId="{39396B81-0D1A-4210-988A-85A78E157C69}" type="sibTrans" cxnId="{C8239587-4355-4BA7-A836-66C51B9A60FC}">
      <dgm:prSet/>
      <dgm:spPr/>
      <dgm:t>
        <a:bodyPr/>
        <a:lstStyle/>
        <a:p>
          <a:endParaRPr lang="en-GB"/>
        </a:p>
      </dgm:t>
    </dgm:pt>
    <dgm:pt modelId="{F058412F-233C-42A2-98C6-FDA014872177}">
      <dgm:prSet/>
      <dgm:spPr>
        <a:solidFill>
          <a:srgbClr val="AE2573"/>
        </a:solidFill>
        <a:ln>
          <a:noFill/>
        </a:ln>
      </dgm:spPr>
      <dgm:t>
        <a:bodyPr/>
        <a:lstStyle/>
        <a:p>
          <a:endParaRPr lang="en-US" dirty="0">
            <a:latin typeface="Rockwell" panose="02060603020205020403" pitchFamily="18" charset="0"/>
          </a:endParaRPr>
        </a:p>
      </dgm:t>
    </dgm:pt>
    <dgm:pt modelId="{2FA04E99-B46E-4290-9067-45D7B682DC01}" type="parTrans" cxnId="{556CFFC7-E3F9-402B-A871-8598E33A77DF}">
      <dgm:prSet/>
      <dgm:spPr/>
      <dgm:t>
        <a:bodyPr/>
        <a:lstStyle/>
        <a:p>
          <a:endParaRPr lang="en-GB"/>
        </a:p>
      </dgm:t>
    </dgm:pt>
    <dgm:pt modelId="{21320599-C80B-459F-8DF2-9EAD68500256}" type="sibTrans" cxnId="{556CFFC7-E3F9-402B-A871-8598E33A77DF}">
      <dgm:prSet/>
      <dgm:spPr/>
      <dgm:t>
        <a:bodyPr/>
        <a:lstStyle/>
        <a:p>
          <a:endParaRPr lang="en-GB"/>
        </a:p>
      </dgm:t>
    </dgm:pt>
    <dgm:pt modelId="{5A333347-288F-459A-8638-13F10D6959A5}">
      <dgm:prSet/>
      <dgm:spPr>
        <a:solidFill>
          <a:srgbClr val="ED8B00"/>
        </a:solidFill>
        <a:ln w="76200">
          <a:noFill/>
        </a:ln>
      </dgm:spPr>
      <dgm:t>
        <a:bodyPr/>
        <a:lstStyle/>
        <a:p>
          <a:endParaRPr lang="en-US" dirty="0">
            <a:latin typeface="Rockwell" panose="02060603020205020403" pitchFamily="18" charset="0"/>
          </a:endParaRPr>
        </a:p>
      </dgm:t>
    </dgm:pt>
    <dgm:pt modelId="{5170E14F-7925-47D2-B99B-A84AE1968211}" type="parTrans" cxnId="{C7F34AB1-EA9D-42E1-91B8-EAF110175530}">
      <dgm:prSet/>
      <dgm:spPr/>
      <dgm:t>
        <a:bodyPr/>
        <a:lstStyle/>
        <a:p>
          <a:endParaRPr lang="en-GB"/>
        </a:p>
      </dgm:t>
    </dgm:pt>
    <dgm:pt modelId="{AC6CB3B6-5D92-4CCE-950F-11D94AEC5884}" type="sibTrans" cxnId="{C7F34AB1-EA9D-42E1-91B8-EAF110175530}">
      <dgm:prSet/>
      <dgm:spPr/>
      <dgm:t>
        <a:bodyPr/>
        <a:lstStyle/>
        <a:p>
          <a:endParaRPr lang="en-GB"/>
        </a:p>
      </dgm:t>
    </dgm:pt>
    <dgm:pt modelId="{3EA4EAC6-6B3B-464A-8A11-123D1C929661}">
      <dgm:prSet/>
      <dgm:spPr>
        <a:solidFill>
          <a:srgbClr val="7C2855"/>
        </a:solidFill>
        <a:ln>
          <a:noFill/>
        </a:ln>
      </dgm:spPr>
      <dgm:t>
        <a:bodyPr/>
        <a:lstStyle/>
        <a:p>
          <a:endParaRPr lang="en-US" dirty="0">
            <a:latin typeface="Rockwell" panose="02060603020205020403" pitchFamily="18" charset="0"/>
          </a:endParaRPr>
        </a:p>
      </dgm:t>
    </dgm:pt>
    <dgm:pt modelId="{563E2EBF-A17D-4898-9FD9-9F043623E0B7}" type="parTrans" cxnId="{751F3341-E302-4444-927E-B7728DCA3A03}">
      <dgm:prSet/>
      <dgm:spPr/>
      <dgm:t>
        <a:bodyPr/>
        <a:lstStyle/>
        <a:p>
          <a:endParaRPr lang="en-GB"/>
        </a:p>
      </dgm:t>
    </dgm:pt>
    <dgm:pt modelId="{EEDFB129-8EF7-4531-BC4E-9B4280445ADE}" type="sibTrans" cxnId="{751F3341-E302-4444-927E-B7728DCA3A03}">
      <dgm:prSet/>
      <dgm:spPr/>
      <dgm:t>
        <a:bodyPr/>
        <a:lstStyle/>
        <a:p>
          <a:endParaRPr lang="en-GB"/>
        </a:p>
      </dgm:t>
    </dgm:pt>
    <dgm:pt modelId="{C53A0AA9-576D-438B-9E32-A457FCC059C3}" type="pres">
      <dgm:prSet presAssocID="{98B0E3BF-4586-4AD7-BB13-4E4976AED060}" presName="Name0" presStyleCnt="0">
        <dgm:presLayoutVars>
          <dgm:dir/>
          <dgm:animLvl val="lvl"/>
          <dgm:resizeHandles val="exact"/>
        </dgm:presLayoutVars>
      </dgm:prSet>
      <dgm:spPr/>
    </dgm:pt>
    <dgm:pt modelId="{1D8EE38B-1C08-4CF6-8161-525255F72199}" type="pres">
      <dgm:prSet presAssocID="{67F7D9EA-BE6A-457D-87E0-23BE075FA6D8}" presName="parTxOnly" presStyleLbl="node1" presStyleIdx="0" presStyleCnt="10" custAng="5400000" custScaleY="154144">
        <dgm:presLayoutVars>
          <dgm:chMax val="0"/>
          <dgm:chPref val="0"/>
          <dgm:bulletEnabled val="1"/>
        </dgm:presLayoutVars>
      </dgm:prSet>
      <dgm:spPr>
        <a:prstGeom prst="triangle">
          <a:avLst/>
        </a:prstGeom>
      </dgm:spPr>
    </dgm:pt>
    <dgm:pt modelId="{64D2FC98-846D-483A-AC13-94CC3E5428E7}" type="pres">
      <dgm:prSet presAssocID="{F703E538-8C8B-42D3-9286-87119EBBF19D}" presName="parTxOnlySpace" presStyleCnt="0"/>
      <dgm:spPr/>
    </dgm:pt>
    <dgm:pt modelId="{86468A79-BE83-4CB5-9BEC-7415842D5C69}" type="pres">
      <dgm:prSet presAssocID="{819271AD-C8A1-4717-AEEF-688F727AD641}" presName="parTxOnly" presStyleLbl="node1" presStyleIdx="1" presStyleCnt="10" custAng="5400000" custScaleY="154144" custLinFactNeighborY="3975">
        <dgm:presLayoutVars>
          <dgm:chMax val="0"/>
          <dgm:chPref val="0"/>
          <dgm:bulletEnabled val="1"/>
        </dgm:presLayoutVars>
      </dgm:prSet>
      <dgm:spPr>
        <a:prstGeom prst="triangle">
          <a:avLst/>
        </a:prstGeom>
      </dgm:spPr>
    </dgm:pt>
    <dgm:pt modelId="{29DC62F7-B5D5-4FCA-9E30-9F70E3F0710E}" type="pres">
      <dgm:prSet presAssocID="{216BA1E3-378E-4C8B-B5D6-E12388FF2E8E}" presName="parTxOnlySpace" presStyleCnt="0"/>
      <dgm:spPr/>
    </dgm:pt>
    <dgm:pt modelId="{D4BB9F8F-20FF-4529-AEFC-1845BC6E0D76}" type="pres">
      <dgm:prSet presAssocID="{7D5778A7-3A81-418E-A575-C295ABCE4235}" presName="parTxOnly" presStyleLbl="node1" presStyleIdx="2" presStyleCnt="10" custAng="5400000" custScaleX="100536" custScaleY="155134" custLinFactNeighborY="2932">
        <dgm:presLayoutVars>
          <dgm:chMax val="0"/>
          <dgm:chPref val="0"/>
          <dgm:bulletEnabled val="1"/>
        </dgm:presLayoutVars>
      </dgm:prSet>
      <dgm:spPr>
        <a:prstGeom prst="triangle">
          <a:avLst/>
        </a:prstGeom>
      </dgm:spPr>
    </dgm:pt>
    <dgm:pt modelId="{02E5141D-EB87-448E-8AC2-8132FA0EA17A}" type="pres">
      <dgm:prSet presAssocID="{263CCDD1-A63D-4CAB-A5EA-ECE930F3B948}" presName="parTxOnlySpace" presStyleCnt="0"/>
      <dgm:spPr/>
    </dgm:pt>
    <dgm:pt modelId="{C661A27E-BB83-4440-93C9-89A55D261F17}" type="pres">
      <dgm:prSet presAssocID="{0DEB9786-96A1-4346-9896-C151B33C2096}" presName="parTxOnly" presStyleLbl="node1" presStyleIdx="3" presStyleCnt="10" custAng="5400000" custScaleY="154144">
        <dgm:presLayoutVars>
          <dgm:chMax val="0"/>
          <dgm:chPref val="0"/>
          <dgm:bulletEnabled val="1"/>
        </dgm:presLayoutVars>
      </dgm:prSet>
      <dgm:spPr>
        <a:prstGeom prst="triangle">
          <a:avLst/>
        </a:prstGeom>
      </dgm:spPr>
    </dgm:pt>
    <dgm:pt modelId="{63DE1BF4-5826-41FC-9680-67CBC1057B45}" type="pres">
      <dgm:prSet presAssocID="{D17AF0B1-BD69-40BF-B1D9-2C61B42D0931}" presName="parTxOnlySpace" presStyleCnt="0"/>
      <dgm:spPr/>
    </dgm:pt>
    <dgm:pt modelId="{F85E54A1-9C79-4434-A64C-54C3D9244CE1}" type="pres">
      <dgm:prSet presAssocID="{FCA090E6-87AD-4958-8474-661B38D0CB2C}" presName="parTxOnly" presStyleLbl="node1" presStyleIdx="4" presStyleCnt="10" custAng="5400000" custScaleY="154144" custLinFactNeighborX="0" custLinFactNeighborY="2932">
        <dgm:presLayoutVars>
          <dgm:chMax val="0"/>
          <dgm:chPref val="0"/>
          <dgm:bulletEnabled val="1"/>
        </dgm:presLayoutVars>
      </dgm:prSet>
      <dgm:spPr>
        <a:prstGeom prst="triangle">
          <a:avLst/>
        </a:prstGeom>
      </dgm:spPr>
    </dgm:pt>
    <dgm:pt modelId="{3887DE5A-66D5-45A8-8776-9E8836C6550E}" type="pres">
      <dgm:prSet presAssocID="{BB08C627-6AA3-422F-A4CA-1FD415EF4664}" presName="parTxOnlySpace" presStyleCnt="0"/>
      <dgm:spPr/>
    </dgm:pt>
    <dgm:pt modelId="{CA94A6A6-A9F2-4BF3-AB37-3B2507B8C3A1}" type="pres">
      <dgm:prSet presAssocID="{0CC2EFD8-5AE0-4A0B-856C-5C12690D605E}" presName="parTxOnly" presStyleLbl="node1" presStyleIdx="5" presStyleCnt="10" custAng="5400000" custScaleY="154144">
        <dgm:presLayoutVars>
          <dgm:chMax val="0"/>
          <dgm:chPref val="0"/>
          <dgm:bulletEnabled val="1"/>
        </dgm:presLayoutVars>
      </dgm:prSet>
      <dgm:spPr>
        <a:prstGeom prst="triangle">
          <a:avLst/>
        </a:prstGeom>
      </dgm:spPr>
    </dgm:pt>
    <dgm:pt modelId="{38A74F1A-73B8-4BEE-AB3E-4CA7B9750138}" type="pres">
      <dgm:prSet presAssocID="{4A41DD07-0B3A-4FCC-A8D0-7BCDB0572CD1}" presName="parTxOnlySpace" presStyleCnt="0"/>
      <dgm:spPr/>
    </dgm:pt>
    <dgm:pt modelId="{FD3FC979-94A2-46DC-9D00-9D9B08F56939}" type="pres">
      <dgm:prSet presAssocID="{D729E1D6-63C7-4665-97C6-6D7037438573}" presName="parTxOnly" presStyleLbl="node1" presStyleIdx="6" presStyleCnt="10" custAng="5400000" custScaleY="154144">
        <dgm:presLayoutVars>
          <dgm:chMax val="0"/>
          <dgm:chPref val="0"/>
          <dgm:bulletEnabled val="1"/>
        </dgm:presLayoutVars>
      </dgm:prSet>
      <dgm:spPr>
        <a:prstGeom prst="triangle">
          <a:avLst/>
        </a:prstGeom>
      </dgm:spPr>
    </dgm:pt>
    <dgm:pt modelId="{3874CB95-80B9-4A4B-813B-7F0118498C02}" type="pres">
      <dgm:prSet presAssocID="{39396B81-0D1A-4210-988A-85A78E157C69}" presName="parTxOnlySpace" presStyleCnt="0"/>
      <dgm:spPr/>
    </dgm:pt>
    <dgm:pt modelId="{6A2DAC64-A16B-4456-A5BE-57668295DA7C}" type="pres">
      <dgm:prSet presAssocID="{F058412F-233C-42A2-98C6-FDA014872177}" presName="parTxOnly" presStyleLbl="node1" presStyleIdx="7" presStyleCnt="10" custAng="5400000" custScaleY="154144">
        <dgm:presLayoutVars>
          <dgm:chMax val="0"/>
          <dgm:chPref val="0"/>
          <dgm:bulletEnabled val="1"/>
        </dgm:presLayoutVars>
      </dgm:prSet>
      <dgm:spPr>
        <a:prstGeom prst="triangle">
          <a:avLst/>
        </a:prstGeom>
      </dgm:spPr>
    </dgm:pt>
    <dgm:pt modelId="{BEB75210-C9F2-4DBA-9D41-CF7CC2E91FFB}" type="pres">
      <dgm:prSet presAssocID="{21320599-C80B-459F-8DF2-9EAD68500256}" presName="parTxOnlySpace" presStyleCnt="0"/>
      <dgm:spPr/>
    </dgm:pt>
    <dgm:pt modelId="{28FA45B9-D14E-4737-96D6-8500B12FA652}" type="pres">
      <dgm:prSet presAssocID="{5A333347-288F-459A-8638-13F10D6959A5}" presName="parTxOnly" presStyleLbl="node1" presStyleIdx="8" presStyleCnt="10" custAng="5400000" custScaleY="154144" custLinFactNeighborY="3975">
        <dgm:presLayoutVars>
          <dgm:chMax val="0"/>
          <dgm:chPref val="0"/>
          <dgm:bulletEnabled val="1"/>
        </dgm:presLayoutVars>
      </dgm:prSet>
      <dgm:spPr>
        <a:prstGeom prst="triangle">
          <a:avLst/>
        </a:prstGeom>
      </dgm:spPr>
    </dgm:pt>
    <dgm:pt modelId="{99CE7493-4CDA-4BD5-84FF-9D01AA3646F7}" type="pres">
      <dgm:prSet presAssocID="{AC6CB3B6-5D92-4CCE-950F-11D94AEC5884}" presName="parTxOnlySpace" presStyleCnt="0"/>
      <dgm:spPr/>
    </dgm:pt>
    <dgm:pt modelId="{41E33A9B-6FF9-45B9-BB39-B77401B95004}" type="pres">
      <dgm:prSet presAssocID="{3EA4EAC6-6B3B-464A-8A11-123D1C929661}" presName="parTxOnly" presStyleLbl="node1" presStyleIdx="9" presStyleCnt="10" custAng="5400000" custScaleX="100536" custScaleY="155134" custLinFactNeighborY="2932">
        <dgm:presLayoutVars>
          <dgm:chMax val="0"/>
          <dgm:chPref val="0"/>
          <dgm:bulletEnabled val="1"/>
        </dgm:presLayoutVars>
      </dgm:prSet>
      <dgm:spPr>
        <a:prstGeom prst="triangle">
          <a:avLst/>
        </a:prstGeom>
      </dgm:spPr>
    </dgm:pt>
  </dgm:ptLst>
  <dgm:cxnLst>
    <dgm:cxn modelId="{D908E540-64DE-4838-9D04-CFD65E733996}" srcId="{98B0E3BF-4586-4AD7-BB13-4E4976AED060}" destId="{819271AD-C8A1-4717-AEEF-688F727AD641}" srcOrd="1" destOrd="0" parTransId="{5103FFED-22CA-4392-B7D3-D1235FFD6699}" sibTransId="{216BA1E3-378E-4C8B-B5D6-E12388FF2E8E}"/>
    <dgm:cxn modelId="{751F3341-E302-4444-927E-B7728DCA3A03}" srcId="{98B0E3BF-4586-4AD7-BB13-4E4976AED060}" destId="{3EA4EAC6-6B3B-464A-8A11-123D1C929661}" srcOrd="9" destOrd="0" parTransId="{563E2EBF-A17D-4898-9FD9-9F043623E0B7}" sibTransId="{EEDFB129-8EF7-4531-BC4E-9B4280445ADE}"/>
    <dgm:cxn modelId="{EBF2BA6D-D9E8-47C3-84F8-A15D487EEB77}" srcId="{98B0E3BF-4586-4AD7-BB13-4E4976AED060}" destId="{67F7D9EA-BE6A-457D-87E0-23BE075FA6D8}" srcOrd="0" destOrd="0" parTransId="{CF5C6915-2993-4DD2-A0DB-CC5CD7DF5C8A}" sibTransId="{F703E538-8C8B-42D3-9286-87119EBBF19D}"/>
    <dgm:cxn modelId="{10543175-A4AB-487B-84FC-C483910105A9}" type="presOf" srcId="{67F7D9EA-BE6A-457D-87E0-23BE075FA6D8}" destId="{1D8EE38B-1C08-4CF6-8161-525255F72199}" srcOrd="0" destOrd="0" presId="urn:microsoft.com/office/officeart/2005/8/layout/chevron1"/>
    <dgm:cxn modelId="{CC031957-1CCF-4B1E-A32D-B721D27EE369}" type="presOf" srcId="{D729E1D6-63C7-4665-97C6-6D7037438573}" destId="{FD3FC979-94A2-46DC-9D00-9D9B08F56939}" srcOrd="0" destOrd="0" presId="urn:microsoft.com/office/officeart/2005/8/layout/chevron1"/>
    <dgm:cxn modelId="{C8239587-4355-4BA7-A836-66C51B9A60FC}" srcId="{98B0E3BF-4586-4AD7-BB13-4E4976AED060}" destId="{D729E1D6-63C7-4665-97C6-6D7037438573}" srcOrd="6" destOrd="0" parTransId="{F1EBA03D-6B50-464A-BEA9-8026C6CEB20E}" sibTransId="{39396B81-0D1A-4210-988A-85A78E157C69}"/>
    <dgm:cxn modelId="{4CCACE92-4E8D-4DB1-8700-BAE3D684B826}" type="presOf" srcId="{98B0E3BF-4586-4AD7-BB13-4E4976AED060}" destId="{C53A0AA9-576D-438B-9E32-A457FCC059C3}" srcOrd="0" destOrd="0" presId="urn:microsoft.com/office/officeart/2005/8/layout/chevron1"/>
    <dgm:cxn modelId="{9D117095-7138-433C-87DB-62F95767145E}" type="presOf" srcId="{819271AD-C8A1-4717-AEEF-688F727AD641}" destId="{86468A79-BE83-4CB5-9BEC-7415842D5C69}" srcOrd="0" destOrd="0" presId="urn:microsoft.com/office/officeart/2005/8/layout/chevron1"/>
    <dgm:cxn modelId="{E145E498-3D1C-432D-9C77-16BA1BE2780A}" type="presOf" srcId="{0DEB9786-96A1-4346-9896-C151B33C2096}" destId="{C661A27E-BB83-4440-93C9-89A55D261F17}" srcOrd="0" destOrd="0" presId="urn:microsoft.com/office/officeart/2005/8/layout/chevron1"/>
    <dgm:cxn modelId="{296D48A7-8132-4A46-9FBE-7F406E18958E}" type="presOf" srcId="{3EA4EAC6-6B3B-464A-8A11-123D1C929661}" destId="{41E33A9B-6FF9-45B9-BB39-B77401B95004}" srcOrd="0" destOrd="0" presId="urn:microsoft.com/office/officeart/2005/8/layout/chevron1"/>
    <dgm:cxn modelId="{D86E0AB0-3732-4B63-BD85-FEFEAFFD3532}" srcId="{98B0E3BF-4586-4AD7-BB13-4E4976AED060}" destId="{7D5778A7-3A81-418E-A575-C295ABCE4235}" srcOrd="2" destOrd="0" parTransId="{403083B0-97CA-4B68-9E6F-35F2817DC78D}" sibTransId="{263CCDD1-A63D-4CAB-A5EA-ECE930F3B948}"/>
    <dgm:cxn modelId="{C7F34AB1-EA9D-42E1-91B8-EAF110175530}" srcId="{98B0E3BF-4586-4AD7-BB13-4E4976AED060}" destId="{5A333347-288F-459A-8638-13F10D6959A5}" srcOrd="8" destOrd="0" parTransId="{5170E14F-7925-47D2-B99B-A84AE1968211}" sibTransId="{AC6CB3B6-5D92-4CCE-950F-11D94AEC5884}"/>
    <dgm:cxn modelId="{17A4FAC1-9227-4731-A124-298C737B3496}" type="presOf" srcId="{FCA090E6-87AD-4958-8474-661B38D0CB2C}" destId="{F85E54A1-9C79-4434-A64C-54C3D9244CE1}" srcOrd="0" destOrd="0" presId="urn:microsoft.com/office/officeart/2005/8/layout/chevron1"/>
    <dgm:cxn modelId="{2377F7C6-74A3-4A14-A1D7-7E14AEEC4F0F}" type="presOf" srcId="{0CC2EFD8-5AE0-4A0B-856C-5C12690D605E}" destId="{CA94A6A6-A9F2-4BF3-AB37-3B2507B8C3A1}" srcOrd="0" destOrd="0" presId="urn:microsoft.com/office/officeart/2005/8/layout/chevron1"/>
    <dgm:cxn modelId="{556CFFC7-E3F9-402B-A871-8598E33A77DF}" srcId="{98B0E3BF-4586-4AD7-BB13-4E4976AED060}" destId="{F058412F-233C-42A2-98C6-FDA014872177}" srcOrd="7" destOrd="0" parTransId="{2FA04E99-B46E-4290-9067-45D7B682DC01}" sibTransId="{21320599-C80B-459F-8DF2-9EAD68500256}"/>
    <dgm:cxn modelId="{6F7FE0D2-C254-4E2B-A7A1-63DDEDCA8E6B}" srcId="{98B0E3BF-4586-4AD7-BB13-4E4976AED060}" destId="{0CC2EFD8-5AE0-4A0B-856C-5C12690D605E}" srcOrd="5" destOrd="0" parTransId="{03EE3944-4CE4-43C9-B6DB-18F6503CC5E8}" sibTransId="{4A41DD07-0B3A-4FCC-A8D0-7BCDB0572CD1}"/>
    <dgm:cxn modelId="{D01AE2D2-992A-4F49-8189-CBE13309AC9D}" srcId="{98B0E3BF-4586-4AD7-BB13-4E4976AED060}" destId="{0DEB9786-96A1-4346-9896-C151B33C2096}" srcOrd="3" destOrd="0" parTransId="{4442AD41-F77B-409D-B88B-FA8222B7415F}" sibTransId="{D17AF0B1-BD69-40BF-B1D9-2C61B42D0931}"/>
    <dgm:cxn modelId="{FE9920D5-A437-4B02-B715-66B2A8E50B4B}" type="presOf" srcId="{F058412F-233C-42A2-98C6-FDA014872177}" destId="{6A2DAC64-A16B-4456-A5BE-57668295DA7C}" srcOrd="0" destOrd="0" presId="urn:microsoft.com/office/officeart/2005/8/layout/chevron1"/>
    <dgm:cxn modelId="{F40884DF-D347-4E0B-9274-BCB8C1648AF8}" srcId="{98B0E3BF-4586-4AD7-BB13-4E4976AED060}" destId="{FCA090E6-87AD-4958-8474-661B38D0CB2C}" srcOrd="4" destOrd="0" parTransId="{3F2420D1-118B-42E8-9972-4E9B19108FC7}" sibTransId="{BB08C627-6AA3-422F-A4CA-1FD415EF4664}"/>
    <dgm:cxn modelId="{6894F2E6-695E-4D58-BF81-9C03A7E69ECB}" type="presOf" srcId="{5A333347-288F-459A-8638-13F10D6959A5}" destId="{28FA45B9-D14E-4737-96D6-8500B12FA652}" srcOrd="0" destOrd="0" presId="urn:microsoft.com/office/officeart/2005/8/layout/chevron1"/>
    <dgm:cxn modelId="{1A7A37F6-AE07-4C05-86C6-A691AD66994F}" type="presOf" srcId="{7D5778A7-3A81-418E-A575-C295ABCE4235}" destId="{D4BB9F8F-20FF-4529-AEFC-1845BC6E0D76}" srcOrd="0" destOrd="0" presId="urn:microsoft.com/office/officeart/2005/8/layout/chevron1"/>
    <dgm:cxn modelId="{96768900-6FF6-4736-A230-DE6A54579EB3}" type="presParOf" srcId="{C53A0AA9-576D-438B-9E32-A457FCC059C3}" destId="{1D8EE38B-1C08-4CF6-8161-525255F72199}" srcOrd="0" destOrd="0" presId="urn:microsoft.com/office/officeart/2005/8/layout/chevron1"/>
    <dgm:cxn modelId="{B6E591C6-002E-4F16-BC21-9A2FF2D183A5}" type="presParOf" srcId="{C53A0AA9-576D-438B-9E32-A457FCC059C3}" destId="{64D2FC98-846D-483A-AC13-94CC3E5428E7}" srcOrd="1" destOrd="0" presId="urn:microsoft.com/office/officeart/2005/8/layout/chevron1"/>
    <dgm:cxn modelId="{92AFE64F-2C08-431D-B33A-BC3D9E66845D}" type="presParOf" srcId="{C53A0AA9-576D-438B-9E32-A457FCC059C3}" destId="{86468A79-BE83-4CB5-9BEC-7415842D5C69}" srcOrd="2" destOrd="0" presId="urn:microsoft.com/office/officeart/2005/8/layout/chevron1"/>
    <dgm:cxn modelId="{F150EE46-AE92-4DE0-9EA5-9D3F95B92B06}" type="presParOf" srcId="{C53A0AA9-576D-438B-9E32-A457FCC059C3}" destId="{29DC62F7-B5D5-4FCA-9E30-9F70E3F0710E}" srcOrd="3" destOrd="0" presId="urn:microsoft.com/office/officeart/2005/8/layout/chevron1"/>
    <dgm:cxn modelId="{AE7ADCF9-EFB9-4537-BF1D-106609AC53D4}" type="presParOf" srcId="{C53A0AA9-576D-438B-9E32-A457FCC059C3}" destId="{D4BB9F8F-20FF-4529-AEFC-1845BC6E0D76}" srcOrd="4" destOrd="0" presId="urn:microsoft.com/office/officeart/2005/8/layout/chevron1"/>
    <dgm:cxn modelId="{52763059-6339-4A01-BF30-1754FCD19875}" type="presParOf" srcId="{C53A0AA9-576D-438B-9E32-A457FCC059C3}" destId="{02E5141D-EB87-448E-8AC2-8132FA0EA17A}" srcOrd="5" destOrd="0" presId="urn:microsoft.com/office/officeart/2005/8/layout/chevron1"/>
    <dgm:cxn modelId="{EFD2A6F2-8F5E-4C13-AAB3-672BD8F41A59}" type="presParOf" srcId="{C53A0AA9-576D-438B-9E32-A457FCC059C3}" destId="{C661A27E-BB83-4440-93C9-89A55D261F17}" srcOrd="6" destOrd="0" presId="urn:microsoft.com/office/officeart/2005/8/layout/chevron1"/>
    <dgm:cxn modelId="{2648AFA1-5319-480D-A2CF-E71472726A0B}" type="presParOf" srcId="{C53A0AA9-576D-438B-9E32-A457FCC059C3}" destId="{63DE1BF4-5826-41FC-9680-67CBC1057B45}" srcOrd="7" destOrd="0" presId="urn:microsoft.com/office/officeart/2005/8/layout/chevron1"/>
    <dgm:cxn modelId="{D945221A-39C3-43B1-BB48-E342C39A023D}" type="presParOf" srcId="{C53A0AA9-576D-438B-9E32-A457FCC059C3}" destId="{F85E54A1-9C79-4434-A64C-54C3D9244CE1}" srcOrd="8" destOrd="0" presId="urn:microsoft.com/office/officeart/2005/8/layout/chevron1"/>
    <dgm:cxn modelId="{1D349AB9-4C97-489E-A677-391A15C7D744}" type="presParOf" srcId="{C53A0AA9-576D-438B-9E32-A457FCC059C3}" destId="{3887DE5A-66D5-45A8-8776-9E8836C6550E}" srcOrd="9" destOrd="0" presId="urn:microsoft.com/office/officeart/2005/8/layout/chevron1"/>
    <dgm:cxn modelId="{4642EE88-B408-45EF-8165-BF31332336E5}" type="presParOf" srcId="{C53A0AA9-576D-438B-9E32-A457FCC059C3}" destId="{CA94A6A6-A9F2-4BF3-AB37-3B2507B8C3A1}" srcOrd="10" destOrd="0" presId="urn:microsoft.com/office/officeart/2005/8/layout/chevron1"/>
    <dgm:cxn modelId="{F4E31917-C87B-4866-904B-B774DB77FCA9}" type="presParOf" srcId="{C53A0AA9-576D-438B-9E32-A457FCC059C3}" destId="{38A74F1A-73B8-4BEE-AB3E-4CA7B9750138}" srcOrd="11" destOrd="0" presId="urn:microsoft.com/office/officeart/2005/8/layout/chevron1"/>
    <dgm:cxn modelId="{050A1372-A955-4F3F-B9DE-032FF9B244D0}" type="presParOf" srcId="{C53A0AA9-576D-438B-9E32-A457FCC059C3}" destId="{FD3FC979-94A2-46DC-9D00-9D9B08F56939}" srcOrd="12" destOrd="0" presId="urn:microsoft.com/office/officeart/2005/8/layout/chevron1"/>
    <dgm:cxn modelId="{8EFDC81B-B6FE-4A40-998A-69D6DCB669C1}" type="presParOf" srcId="{C53A0AA9-576D-438B-9E32-A457FCC059C3}" destId="{3874CB95-80B9-4A4B-813B-7F0118498C02}" srcOrd="13" destOrd="0" presId="urn:microsoft.com/office/officeart/2005/8/layout/chevron1"/>
    <dgm:cxn modelId="{3F0A1B60-E7CC-4AD0-B09D-B768E98D7A0D}" type="presParOf" srcId="{C53A0AA9-576D-438B-9E32-A457FCC059C3}" destId="{6A2DAC64-A16B-4456-A5BE-57668295DA7C}" srcOrd="14" destOrd="0" presId="urn:microsoft.com/office/officeart/2005/8/layout/chevron1"/>
    <dgm:cxn modelId="{C267A8E9-4CEA-4DA8-9EB1-BEBB35159797}" type="presParOf" srcId="{C53A0AA9-576D-438B-9E32-A457FCC059C3}" destId="{BEB75210-C9F2-4DBA-9D41-CF7CC2E91FFB}" srcOrd="15" destOrd="0" presId="urn:microsoft.com/office/officeart/2005/8/layout/chevron1"/>
    <dgm:cxn modelId="{D297F912-A822-4AA3-BCB2-EBB5CC8050A6}" type="presParOf" srcId="{C53A0AA9-576D-438B-9E32-A457FCC059C3}" destId="{28FA45B9-D14E-4737-96D6-8500B12FA652}" srcOrd="16" destOrd="0" presId="urn:microsoft.com/office/officeart/2005/8/layout/chevron1"/>
    <dgm:cxn modelId="{DA9AD657-D22A-4652-989C-155284F36E3B}" type="presParOf" srcId="{C53A0AA9-576D-438B-9E32-A457FCC059C3}" destId="{99CE7493-4CDA-4BD5-84FF-9D01AA3646F7}" srcOrd="17" destOrd="0" presId="urn:microsoft.com/office/officeart/2005/8/layout/chevron1"/>
    <dgm:cxn modelId="{5AC74F27-45F1-4AC3-B4BC-E929B9E39328}" type="presParOf" srcId="{C53A0AA9-576D-438B-9E32-A457FCC059C3}" destId="{41E33A9B-6FF9-45B9-BB39-B77401B95004}" srcOrd="1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8B0E3BF-4586-4AD7-BB13-4E4976AED060}"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GB"/>
        </a:p>
      </dgm:t>
    </dgm:pt>
    <dgm:pt modelId="{67F7D9EA-BE6A-457D-87E0-23BE075FA6D8}">
      <dgm:prSet/>
      <dgm:spPr>
        <a:solidFill>
          <a:srgbClr val="604A7B"/>
        </a:solidFill>
        <a:ln>
          <a:noFill/>
        </a:ln>
      </dgm:spPr>
      <dgm:t>
        <a:bodyPr/>
        <a:lstStyle/>
        <a:p>
          <a:endParaRPr lang="en-US" dirty="0">
            <a:latin typeface="Rockwell" panose="02060603020205020403" pitchFamily="18" charset="0"/>
          </a:endParaRPr>
        </a:p>
      </dgm:t>
    </dgm:pt>
    <dgm:pt modelId="{CF5C6915-2993-4DD2-A0DB-CC5CD7DF5C8A}" type="parTrans" cxnId="{EBF2BA6D-D9E8-47C3-84F8-A15D487EEB77}">
      <dgm:prSet/>
      <dgm:spPr/>
      <dgm:t>
        <a:bodyPr/>
        <a:lstStyle/>
        <a:p>
          <a:endParaRPr lang="en-GB"/>
        </a:p>
      </dgm:t>
    </dgm:pt>
    <dgm:pt modelId="{F703E538-8C8B-42D3-9286-87119EBBF19D}" type="sibTrans" cxnId="{EBF2BA6D-D9E8-47C3-84F8-A15D487EEB77}">
      <dgm:prSet/>
      <dgm:spPr/>
      <dgm:t>
        <a:bodyPr/>
        <a:lstStyle/>
        <a:p>
          <a:endParaRPr lang="en-GB"/>
        </a:p>
      </dgm:t>
    </dgm:pt>
    <dgm:pt modelId="{819271AD-C8A1-4717-AEEF-688F727AD641}">
      <dgm:prSet/>
      <dgm:spPr>
        <a:solidFill>
          <a:srgbClr val="55566F"/>
        </a:solidFill>
        <a:ln w="76200">
          <a:noFill/>
        </a:ln>
      </dgm:spPr>
      <dgm:t>
        <a:bodyPr/>
        <a:lstStyle/>
        <a:p>
          <a:endParaRPr lang="en-US" dirty="0">
            <a:latin typeface="Rockwell" panose="02060603020205020403" pitchFamily="18" charset="0"/>
          </a:endParaRPr>
        </a:p>
      </dgm:t>
    </dgm:pt>
    <dgm:pt modelId="{5103FFED-22CA-4392-B7D3-D1235FFD6699}" type="parTrans" cxnId="{D908E540-64DE-4838-9D04-CFD65E733996}">
      <dgm:prSet/>
      <dgm:spPr/>
      <dgm:t>
        <a:bodyPr/>
        <a:lstStyle/>
        <a:p>
          <a:endParaRPr lang="en-GB"/>
        </a:p>
      </dgm:t>
    </dgm:pt>
    <dgm:pt modelId="{216BA1E3-378E-4C8B-B5D6-E12388FF2E8E}" type="sibTrans" cxnId="{D908E540-64DE-4838-9D04-CFD65E733996}">
      <dgm:prSet/>
      <dgm:spPr/>
      <dgm:t>
        <a:bodyPr/>
        <a:lstStyle/>
        <a:p>
          <a:endParaRPr lang="en-GB"/>
        </a:p>
      </dgm:t>
    </dgm:pt>
    <dgm:pt modelId="{7D5778A7-3A81-418E-A575-C295ABCE4235}">
      <dgm:prSet/>
      <dgm:spPr>
        <a:solidFill>
          <a:srgbClr val="D6A418"/>
        </a:solidFill>
        <a:ln>
          <a:noFill/>
        </a:ln>
      </dgm:spPr>
      <dgm:t>
        <a:bodyPr/>
        <a:lstStyle/>
        <a:p>
          <a:endParaRPr lang="en-US" dirty="0">
            <a:latin typeface="Rockwell" panose="02060603020205020403" pitchFamily="18" charset="0"/>
          </a:endParaRPr>
        </a:p>
      </dgm:t>
    </dgm:pt>
    <dgm:pt modelId="{403083B0-97CA-4B68-9E6F-35F2817DC78D}" type="parTrans" cxnId="{D86E0AB0-3732-4B63-BD85-FEFEAFFD3532}">
      <dgm:prSet/>
      <dgm:spPr/>
      <dgm:t>
        <a:bodyPr/>
        <a:lstStyle/>
        <a:p>
          <a:endParaRPr lang="en-GB"/>
        </a:p>
      </dgm:t>
    </dgm:pt>
    <dgm:pt modelId="{263CCDD1-A63D-4CAB-A5EA-ECE930F3B948}" type="sibTrans" cxnId="{D86E0AB0-3732-4B63-BD85-FEFEAFFD3532}">
      <dgm:prSet/>
      <dgm:spPr/>
      <dgm:t>
        <a:bodyPr/>
        <a:lstStyle/>
        <a:p>
          <a:endParaRPr lang="en-GB"/>
        </a:p>
      </dgm:t>
    </dgm:pt>
    <dgm:pt modelId="{0DEB9786-96A1-4346-9896-C151B33C2096}">
      <dgm:prSet/>
      <dgm:spPr>
        <a:solidFill>
          <a:srgbClr val="883043"/>
        </a:solidFill>
        <a:ln>
          <a:noFill/>
        </a:ln>
      </dgm:spPr>
      <dgm:t>
        <a:bodyPr/>
        <a:lstStyle/>
        <a:p>
          <a:endParaRPr lang="en-US" dirty="0">
            <a:latin typeface="Rockwell" panose="02060603020205020403" pitchFamily="18" charset="0"/>
          </a:endParaRPr>
        </a:p>
      </dgm:t>
    </dgm:pt>
    <dgm:pt modelId="{4442AD41-F77B-409D-B88B-FA8222B7415F}" type="parTrans" cxnId="{D01AE2D2-992A-4F49-8189-CBE13309AC9D}">
      <dgm:prSet/>
      <dgm:spPr/>
      <dgm:t>
        <a:bodyPr/>
        <a:lstStyle/>
        <a:p>
          <a:endParaRPr lang="en-GB"/>
        </a:p>
      </dgm:t>
    </dgm:pt>
    <dgm:pt modelId="{D17AF0B1-BD69-40BF-B1D9-2C61B42D0931}" type="sibTrans" cxnId="{D01AE2D2-992A-4F49-8189-CBE13309AC9D}">
      <dgm:prSet/>
      <dgm:spPr/>
      <dgm:t>
        <a:bodyPr/>
        <a:lstStyle/>
        <a:p>
          <a:endParaRPr lang="en-GB"/>
        </a:p>
      </dgm:t>
    </dgm:pt>
    <dgm:pt modelId="{FCA090E6-87AD-4958-8474-661B38D0CB2C}">
      <dgm:prSet/>
      <dgm:spPr>
        <a:solidFill>
          <a:srgbClr val="47BDAE"/>
        </a:solidFill>
        <a:ln>
          <a:noFill/>
        </a:ln>
      </dgm:spPr>
      <dgm:t>
        <a:bodyPr/>
        <a:lstStyle/>
        <a:p>
          <a:endParaRPr lang="en-US" dirty="0">
            <a:latin typeface="Rockwell" panose="02060603020205020403" pitchFamily="18" charset="0"/>
          </a:endParaRPr>
        </a:p>
      </dgm:t>
    </dgm:pt>
    <dgm:pt modelId="{3F2420D1-118B-42E8-9972-4E9B19108FC7}" type="parTrans" cxnId="{F40884DF-D347-4E0B-9274-BCB8C1648AF8}">
      <dgm:prSet/>
      <dgm:spPr/>
      <dgm:t>
        <a:bodyPr/>
        <a:lstStyle/>
        <a:p>
          <a:endParaRPr lang="en-GB"/>
        </a:p>
      </dgm:t>
    </dgm:pt>
    <dgm:pt modelId="{BB08C627-6AA3-422F-A4CA-1FD415EF4664}" type="sibTrans" cxnId="{F40884DF-D347-4E0B-9274-BCB8C1648AF8}">
      <dgm:prSet/>
      <dgm:spPr/>
      <dgm:t>
        <a:bodyPr/>
        <a:lstStyle/>
        <a:p>
          <a:endParaRPr lang="en-GB"/>
        </a:p>
      </dgm:t>
    </dgm:pt>
    <dgm:pt modelId="{0CC2EFD8-5AE0-4A0B-856C-5C12690D605E}">
      <dgm:prSet/>
      <dgm:spPr>
        <a:solidFill>
          <a:srgbClr val="002060"/>
        </a:solidFill>
        <a:ln>
          <a:noFill/>
        </a:ln>
      </dgm:spPr>
      <dgm:t>
        <a:bodyPr/>
        <a:lstStyle/>
        <a:p>
          <a:endParaRPr lang="en-US" dirty="0">
            <a:latin typeface="Rockwell" panose="02060603020205020403" pitchFamily="18" charset="0"/>
          </a:endParaRPr>
        </a:p>
      </dgm:t>
    </dgm:pt>
    <dgm:pt modelId="{03EE3944-4CE4-43C9-B6DB-18F6503CC5E8}" type="parTrans" cxnId="{6F7FE0D2-C254-4E2B-A7A1-63DDEDCA8E6B}">
      <dgm:prSet/>
      <dgm:spPr/>
      <dgm:t>
        <a:bodyPr/>
        <a:lstStyle/>
        <a:p>
          <a:endParaRPr lang="en-GB"/>
        </a:p>
      </dgm:t>
    </dgm:pt>
    <dgm:pt modelId="{4A41DD07-0B3A-4FCC-A8D0-7BCDB0572CD1}" type="sibTrans" cxnId="{6F7FE0D2-C254-4E2B-A7A1-63DDEDCA8E6B}">
      <dgm:prSet/>
      <dgm:spPr/>
      <dgm:t>
        <a:bodyPr/>
        <a:lstStyle/>
        <a:p>
          <a:endParaRPr lang="en-GB"/>
        </a:p>
      </dgm:t>
    </dgm:pt>
    <dgm:pt modelId="{D729E1D6-63C7-4665-97C6-6D7037438573}">
      <dgm:prSet/>
      <dgm:spPr>
        <a:solidFill>
          <a:srgbClr val="92D050"/>
        </a:solidFill>
        <a:ln>
          <a:noFill/>
        </a:ln>
      </dgm:spPr>
      <dgm:t>
        <a:bodyPr/>
        <a:lstStyle/>
        <a:p>
          <a:endParaRPr lang="en-US" dirty="0">
            <a:latin typeface="Rockwell" panose="02060603020205020403" pitchFamily="18" charset="0"/>
          </a:endParaRPr>
        </a:p>
      </dgm:t>
    </dgm:pt>
    <dgm:pt modelId="{F1EBA03D-6B50-464A-BEA9-8026C6CEB20E}" type="parTrans" cxnId="{C8239587-4355-4BA7-A836-66C51B9A60FC}">
      <dgm:prSet/>
      <dgm:spPr/>
      <dgm:t>
        <a:bodyPr/>
        <a:lstStyle/>
        <a:p>
          <a:endParaRPr lang="en-GB"/>
        </a:p>
      </dgm:t>
    </dgm:pt>
    <dgm:pt modelId="{39396B81-0D1A-4210-988A-85A78E157C69}" type="sibTrans" cxnId="{C8239587-4355-4BA7-A836-66C51B9A60FC}">
      <dgm:prSet/>
      <dgm:spPr/>
      <dgm:t>
        <a:bodyPr/>
        <a:lstStyle/>
        <a:p>
          <a:endParaRPr lang="en-GB"/>
        </a:p>
      </dgm:t>
    </dgm:pt>
    <dgm:pt modelId="{F058412F-233C-42A2-98C6-FDA014872177}">
      <dgm:prSet/>
      <dgm:spPr>
        <a:solidFill>
          <a:srgbClr val="AE2573"/>
        </a:solidFill>
        <a:ln>
          <a:noFill/>
        </a:ln>
      </dgm:spPr>
      <dgm:t>
        <a:bodyPr/>
        <a:lstStyle/>
        <a:p>
          <a:endParaRPr lang="en-US" dirty="0">
            <a:latin typeface="Rockwell" panose="02060603020205020403" pitchFamily="18" charset="0"/>
          </a:endParaRPr>
        </a:p>
      </dgm:t>
    </dgm:pt>
    <dgm:pt modelId="{2FA04E99-B46E-4290-9067-45D7B682DC01}" type="parTrans" cxnId="{556CFFC7-E3F9-402B-A871-8598E33A77DF}">
      <dgm:prSet/>
      <dgm:spPr/>
      <dgm:t>
        <a:bodyPr/>
        <a:lstStyle/>
        <a:p>
          <a:endParaRPr lang="en-GB"/>
        </a:p>
      </dgm:t>
    </dgm:pt>
    <dgm:pt modelId="{21320599-C80B-459F-8DF2-9EAD68500256}" type="sibTrans" cxnId="{556CFFC7-E3F9-402B-A871-8598E33A77DF}">
      <dgm:prSet/>
      <dgm:spPr/>
      <dgm:t>
        <a:bodyPr/>
        <a:lstStyle/>
        <a:p>
          <a:endParaRPr lang="en-GB"/>
        </a:p>
      </dgm:t>
    </dgm:pt>
    <dgm:pt modelId="{5A333347-288F-459A-8638-13F10D6959A5}">
      <dgm:prSet/>
      <dgm:spPr>
        <a:solidFill>
          <a:srgbClr val="ED8B00"/>
        </a:solidFill>
        <a:ln w="76200">
          <a:noFill/>
        </a:ln>
      </dgm:spPr>
      <dgm:t>
        <a:bodyPr/>
        <a:lstStyle/>
        <a:p>
          <a:endParaRPr lang="en-US" dirty="0">
            <a:latin typeface="Rockwell" panose="02060603020205020403" pitchFamily="18" charset="0"/>
          </a:endParaRPr>
        </a:p>
      </dgm:t>
    </dgm:pt>
    <dgm:pt modelId="{5170E14F-7925-47D2-B99B-A84AE1968211}" type="parTrans" cxnId="{C7F34AB1-EA9D-42E1-91B8-EAF110175530}">
      <dgm:prSet/>
      <dgm:spPr/>
      <dgm:t>
        <a:bodyPr/>
        <a:lstStyle/>
        <a:p>
          <a:endParaRPr lang="en-GB"/>
        </a:p>
      </dgm:t>
    </dgm:pt>
    <dgm:pt modelId="{AC6CB3B6-5D92-4CCE-950F-11D94AEC5884}" type="sibTrans" cxnId="{C7F34AB1-EA9D-42E1-91B8-EAF110175530}">
      <dgm:prSet/>
      <dgm:spPr/>
      <dgm:t>
        <a:bodyPr/>
        <a:lstStyle/>
        <a:p>
          <a:endParaRPr lang="en-GB"/>
        </a:p>
      </dgm:t>
    </dgm:pt>
    <dgm:pt modelId="{3EA4EAC6-6B3B-464A-8A11-123D1C929661}">
      <dgm:prSet/>
      <dgm:spPr>
        <a:solidFill>
          <a:srgbClr val="7C2855"/>
        </a:solidFill>
        <a:ln>
          <a:noFill/>
        </a:ln>
      </dgm:spPr>
      <dgm:t>
        <a:bodyPr/>
        <a:lstStyle/>
        <a:p>
          <a:endParaRPr lang="en-US" dirty="0">
            <a:latin typeface="Rockwell" panose="02060603020205020403" pitchFamily="18" charset="0"/>
          </a:endParaRPr>
        </a:p>
      </dgm:t>
    </dgm:pt>
    <dgm:pt modelId="{563E2EBF-A17D-4898-9FD9-9F043623E0B7}" type="parTrans" cxnId="{751F3341-E302-4444-927E-B7728DCA3A03}">
      <dgm:prSet/>
      <dgm:spPr/>
      <dgm:t>
        <a:bodyPr/>
        <a:lstStyle/>
        <a:p>
          <a:endParaRPr lang="en-GB"/>
        </a:p>
      </dgm:t>
    </dgm:pt>
    <dgm:pt modelId="{EEDFB129-8EF7-4531-BC4E-9B4280445ADE}" type="sibTrans" cxnId="{751F3341-E302-4444-927E-B7728DCA3A03}">
      <dgm:prSet/>
      <dgm:spPr/>
      <dgm:t>
        <a:bodyPr/>
        <a:lstStyle/>
        <a:p>
          <a:endParaRPr lang="en-GB"/>
        </a:p>
      </dgm:t>
    </dgm:pt>
    <dgm:pt modelId="{C53A0AA9-576D-438B-9E32-A457FCC059C3}" type="pres">
      <dgm:prSet presAssocID="{98B0E3BF-4586-4AD7-BB13-4E4976AED060}" presName="Name0" presStyleCnt="0">
        <dgm:presLayoutVars>
          <dgm:dir/>
          <dgm:animLvl val="lvl"/>
          <dgm:resizeHandles val="exact"/>
        </dgm:presLayoutVars>
      </dgm:prSet>
      <dgm:spPr/>
    </dgm:pt>
    <dgm:pt modelId="{1D8EE38B-1C08-4CF6-8161-525255F72199}" type="pres">
      <dgm:prSet presAssocID="{67F7D9EA-BE6A-457D-87E0-23BE075FA6D8}" presName="parTxOnly" presStyleLbl="node1" presStyleIdx="0" presStyleCnt="10" custAng="5400000" custScaleY="154144">
        <dgm:presLayoutVars>
          <dgm:chMax val="0"/>
          <dgm:chPref val="0"/>
          <dgm:bulletEnabled val="1"/>
        </dgm:presLayoutVars>
      </dgm:prSet>
      <dgm:spPr>
        <a:prstGeom prst="triangle">
          <a:avLst/>
        </a:prstGeom>
      </dgm:spPr>
    </dgm:pt>
    <dgm:pt modelId="{64D2FC98-846D-483A-AC13-94CC3E5428E7}" type="pres">
      <dgm:prSet presAssocID="{F703E538-8C8B-42D3-9286-87119EBBF19D}" presName="parTxOnlySpace" presStyleCnt="0"/>
      <dgm:spPr/>
    </dgm:pt>
    <dgm:pt modelId="{86468A79-BE83-4CB5-9BEC-7415842D5C69}" type="pres">
      <dgm:prSet presAssocID="{819271AD-C8A1-4717-AEEF-688F727AD641}" presName="parTxOnly" presStyleLbl="node1" presStyleIdx="1" presStyleCnt="10" custAng="5400000" custScaleY="154144" custLinFactNeighborY="3975">
        <dgm:presLayoutVars>
          <dgm:chMax val="0"/>
          <dgm:chPref val="0"/>
          <dgm:bulletEnabled val="1"/>
        </dgm:presLayoutVars>
      </dgm:prSet>
      <dgm:spPr>
        <a:prstGeom prst="triangle">
          <a:avLst/>
        </a:prstGeom>
      </dgm:spPr>
    </dgm:pt>
    <dgm:pt modelId="{29DC62F7-B5D5-4FCA-9E30-9F70E3F0710E}" type="pres">
      <dgm:prSet presAssocID="{216BA1E3-378E-4C8B-B5D6-E12388FF2E8E}" presName="parTxOnlySpace" presStyleCnt="0"/>
      <dgm:spPr/>
    </dgm:pt>
    <dgm:pt modelId="{D4BB9F8F-20FF-4529-AEFC-1845BC6E0D76}" type="pres">
      <dgm:prSet presAssocID="{7D5778A7-3A81-418E-A575-C295ABCE4235}" presName="parTxOnly" presStyleLbl="node1" presStyleIdx="2" presStyleCnt="10" custAng="5400000" custScaleX="100536" custScaleY="155134" custLinFactNeighborY="2932">
        <dgm:presLayoutVars>
          <dgm:chMax val="0"/>
          <dgm:chPref val="0"/>
          <dgm:bulletEnabled val="1"/>
        </dgm:presLayoutVars>
      </dgm:prSet>
      <dgm:spPr>
        <a:prstGeom prst="triangle">
          <a:avLst/>
        </a:prstGeom>
      </dgm:spPr>
    </dgm:pt>
    <dgm:pt modelId="{02E5141D-EB87-448E-8AC2-8132FA0EA17A}" type="pres">
      <dgm:prSet presAssocID="{263CCDD1-A63D-4CAB-A5EA-ECE930F3B948}" presName="parTxOnlySpace" presStyleCnt="0"/>
      <dgm:spPr/>
    </dgm:pt>
    <dgm:pt modelId="{C661A27E-BB83-4440-93C9-89A55D261F17}" type="pres">
      <dgm:prSet presAssocID="{0DEB9786-96A1-4346-9896-C151B33C2096}" presName="parTxOnly" presStyleLbl="node1" presStyleIdx="3" presStyleCnt="10" custAng="5400000" custScaleY="154144">
        <dgm:presLayoutVars>
          <dgm:chMax val="0"/>
          <dgm:chPref val="0"/>
          <dgm:bulletEnabled val="1"/>
        </dgm:presLayoutVars>
      </dgm:prSet>
      <dgm:spPr>
        <a:prstGeom prst="triangle">
          <a:avLst/>
        </a:prstGeom>
      </dgm:spPr>
    </dgm:pt>
    <dgm:pt modelId="{63DE1BF4-5826-41FC-9680-67CBC1057B45}" type="pres">
      <dgm:prSet presAssocID="{D17AF0B1-BD69-40BF-B1D9-2C61B42D0931}" presName="parTxOnlySpace" presStyleCnt="0"/>
      <dgm:spPr/>
    </dgm:pt>
    <dgm:pt modelId="{F85E54A1-9C79-4434-A64C-54C3D9244CE1}" type="pres">
      <dgm:prSet presAssocID="{FCA090E6-87AD-4958-8474-661B38D0CB2C}" presName="parTxOnly" presStyleLbl="node1" presStyleIdx="4" presStyleCnt="10" custAng="5400000" custScaleY="154144" custLinFactNeighborX="0" custLinFactNeighborY="2932">
        <dgm:presLayoutVars>
          <dgm:chMax val="0"/>
          <dgm:chPref val="0"/>
          <dgm:bulletEnabled val="1"/>
        </dgm:presLayoutVars>
      </dgm:prSet>
      <dgm:spPr>
        <a:prstGeom prst="triangle">
          <a:avLst/>
        </a:prstGeom>
      </dgm:spPr>
    </dgm:pt>
    <dgm:pt modelId="{3887DE5A-66D5-45A8-8776-9E8836C6550E}" type="pres">
      <dgm:prSet presAssocID="{BB08C627-6AA3-422F-A4CA-1FD415EF4664}" presName="parTxOnlySpace" presStyleCnt="0"/>
      <dgm:spPr/>
    </dgm:pt>
    <dgm:pt modelId="{CA94A6A6-A9F2-4BF3-AB37-3B2507B8C3A1}" type="pres">
      <dgm:prSet presAssocID="{0CC2EFD8-5AE0-4A0B-856C-5C12690D605E}" presName="parTxOnly" presStyleLbl="node1" presStyleIdx="5" presStyleCnt="10" custAng="5400000" custScaleY="154144">
        <dgm:presLayoutVars>
          <dgm:chMax val="0"/>
          <dgm:chPref val="0"/>
          <dgm:bulletEnabled val="1"/>
        </dgm:presLayoutVars>
      </dgm:prSet>
      <dgm:spPr>
        <a:prstGeom prst="triangle">
          <a:avLst/>
        </a:prstGeom>
      </dgm:spPr>
    </dgm:pt>
    <dgm:pt modelId="{38A74F1A-73B8-4BEE-AB3E-4CA7B9750138}" type="pres">
      <dgm:prSet presAssocID="{4A41DD07-0B3A-4FCC-A8D0-7BCDB0572CD1}" presName="parTxOnlySpace" presStyleCnt="0"/>
      <dgm:spPr/>
    </dgm:pt>
    <dgm:pt modelId="{FD3FC979-94A2-46DC-9D00-9D9B08F56939}" type="pres">
      <dgm:prSet presAssocID="{D729E1D6-63C7-4665-97C6-6D7037438573}" presName="parTxOnly" presStyleLbl="node1" presStyleIdx="6" presStyleCnt="10" custAng="5400000" custScaleY="154144">
        <dgm:presLayoutVars>
          <dgm:chMax val="0"/>
          <dgm:chPref val="0"/>
          <dgm:bulletEnabled val="1"/>
        </dgm:presLayoutVars>
      </dgm:prSet>
      <dgm:spPr>
        <a:prstGeom prst="triangle">
          <a:avLst/>
        </a:prstGeom>
      </dgm:spPr>
    </dgm:pt>
    <dgm:pt modelId="{3874CB95-80B9-4A4B-813B-7F0118498C02}" type="pres">
      <dgm:prSet presAssocID="{39396B81-0D1A-4210-988A-85A78E157C69}" presName="parTxOnlySpace" presStyleCnt="0"/>
      <dgm:spPr/>
    </dgm:pt>
    <dgm:pt modelId="{6A2DAC64-A16B-4456-A5BE-57668295DA7C}" type="pres">
      <dgm:prSet presAssocID="{F058412F-233C-42A2-98C6-FDA014872177}" presName="parTxOnly" presStyleLbl="node1" presStyleIdx="7" presStyleCnt="10" custAng="5400000" custScaleY="154144">
        <dgm:presLayoutVars>
          <dgm:chMax val="0"/>
          <dgm:chPref val="0"/>
          <dgm:bulletEnabled val="1"/>
        </dgm:presLayoutVars>
      </dgm:prSet>
      <dgm:spPr>
        <a:prstGeom prst="triangle">
          <a:avLst/>
        </a:prstGeom>
      </dgm:spPr>
    </dgm:pt>
    <dgm:pt modelId="{BEB75210-C9F2-4DBA-9D41-CF7CC2E91FFB}" type="pres">
      <dgm:prSet presAssocID="{21320599-C80B-459F-8DF2-9EAD68500256}" presName="parTxOnlySpace" presStyleCnt="0"/>
      <dgm:spPr/>
    </dgm:pt>
    <dgm:pt modelId="{28FA45B9-D14E-4737-96D6-8500B12FA652}" type="pres">
      <dgm:prSet presAssocID="{5A333347-288F-459A-8638-13F10D6959A5}" presName="parTxOnly" presStyleLbl="node1" presStyleIdx="8" presStyleCnt="10" custAng="5400000" custScaleY="154144" custLinFactNeighborY="3975">
        <dgm:presLayoutVars>
          <dgm:chMax val="0"/>
          <dgm:chPref val="0"/>
          <dgm:bulletEnabled val="1"/>
        </dgm:presLayoutVars>
      </dgm:prSet>
      <dgm:spPr>
        <a:prstGeom prst="triangle">
          <a:avLst/>
        </a:prstGeom>
      </dgm:spPr>
    </dgm:pt>
    <dgm:pt modelId="{99CE7493-4CDA-4BD5-84FF-9D01AA3646F7}" type="pres">
      <dgm:prSet presAssocID="{AC6CB3B6-5D92-4CCE-950F-11D94AEC5884}" presName="parTxOnlySpace" presStyleCnt="0"/>
      <dgm:spPr/>
    </dgm:pt>
    <dgm:pt modelId="{41E33A9B-6FF9-45B9-BB39-B77401B95004}" type="pres">
      <dgm:prSet presAssocID="{3EA4EAC6-6B3B-464A-8A11-123D1C929661}" presName="parTxOnly" presStyleLbl="node1" presStyleIdx="9" presStyleCnt="10" custAng="5400000" custScaleX="100536" custScaleY="155134" custLinFactNeighborY="2932">
        <dgm:presLayoutVars>
          <dgm:chMax val="0"/>
          <dgm:chPref val="0"/>
          <dgm:bulletEnabled val="1"/>
        </dgm:presLayoutVars>
      </dgm:prSet>
      <dgm:spPr>
        <a:prstGeom prst="triangle">
          <a:avLst/>
        </a:prstGeom>
      </dgm:spPr>
    </dgm:pt>
  </dgm:ptLst>
  <dgm:cxnLst>
    <dgm:cxn modelId="{9652AD19-41E5-4C21-8C35-52B1D86E41AF}" type="presOf" srcId="{819271AD-C8A1-4717-AEEF-688F727AD641}" destId="{86468A79-BE83-4CB5-9BEC-7415842D5C69}" srcOrd="0" destOrd="0" presId="urn:microsoft.com/office/officeart/2005/8/layout/chevron1"/>
    <dgm:cxn modelId="{04CF3A29-B077-477F-97A7-15F82D0D6003}" type="presOf" srcId="{5A333347-288F-459A-8638-13F10D6959A5}" destId="{28FA45B9-D14E-4737-96D6-8500B12FA652}" srcOrd="0" destOrd="0" presId="urn:microsoft.com/office/officeart/2005/8/layout/chevron1"/>
    <dgm:cxn modelId="{D908E540-64DE-4838-9D04-CFD65E733996}" srcId="{98B0E3BF-4586-4AD7-BB13-4E4976AED060}" destId="{819271AD-C8A1-4717-AEEF-688F727AD641}" srcOrd="1" destOrd="0" parTransId="{5103FFED-22CA-4392-B7D3-D1235FFD6699}" sibTransId="{216BA1E3-378E-4C8B-B5D6-E12388FF2E8E}"/>
    <dgm:cxn modelId="{751F3341-E302-4444-927E-B7728DCA3A03}" srcId="{98B0E3BF-4586-4AD7-BB13-4E4976AED060}" destId="{3EA4EAC6-6B3B-464A-8A11-123D1C929661}" srcOrd="9" destOrd="0" parTransId="{563E2EBF-A17D-4898-9FD9-9F043623E0B7}" sibTransId="{EEDFB129-8EF7-4531-BC4E-9B4280445ADE}"/>
    <dgm:cxn modelId="{BE187146-B5C8-411B-97A6-BA11E8BF096E}" type="presOf" srcId="{0DEB9786-96A1-4346-9896-C151B33C2096}" destId="{C661A27E-BB83-4440-93C9-89A55D261F17}" srcOrd="0" destOrd="0" presId="urn:microsoft.com/office/officeart/2005/8/layout/chevron1"/>
    <dgm:cxn modelId="{8C856D4C-A3B7-48DB-ACB4-FE1ECE5F1F9B}" type="presOf" srcId="{F058412F-233C-42A2-98C6-FDA014872177}" destId="{6A2DAC64-A16B-4456-A5BE-57668295DA7C}" srcOrd="0" destOrd="0" presId="urn:microsoft.com/office/officeart/2005/8/layout/chevron1"/>
    <dgm:cxn modelId="{EBF2BA6D-D9E8-47C3-84F8-A15D487EEB77}" srcId="{98B0E3BF-4586-4AD7-BB13-4E4976AED060}" destId="{67F7D9EA-BE6A-457D-87E0-23BE075FA6D8}" srcOrd="0" destOrd="0" parTransId="{CF5C6915-2993-4DD2-A0DB-CC5CD7DF5C8A}" sibTransId="{F703E538-8C8B-42D3-9286-87119EBBF19D}"/>
    <dgm:cxn modelId="{FBD90774-2EA0-479A-8931-D8C715C34F86}" type="presOf" srcId="{FCA090E6-87AD-4958-8474-661B38D0CB2C}" destId="{F85E54A1-9C79-4434-A64C-54C3D9244CE1}" srcOrd="0" destOrd="0" presId="urn:microsoft.com/office/officeart/2005/8/layout/chevron1"/>
    <dgm:cxn modelId="{2205F174-1431-476B-B00A-655EE256C6AE}" type="presOf" srcId="{3EA4EAC6-6B3B-464A-8A11-123D1C929661}" destId="{41E33A9B-6FF9-45B9-BB39-B77401B95004}" srcOrd="0" destOrd="0" presId="urn:microsoft.com/office/officeart/2005/8/layout/chevron1"/>
    <dgm:cxn modelId="{0C217356-BE85-4315-BF4F-883A7FC94DD6}" type="presOf" srcId="{7D5778A7-3A81-418E-A575-C295ABCE4235}" destId="{D4BB9F8F-20FF-4529-AEFC-1845BC6E0D76}" srcOrd="0" destOrd="0" presId="urn:microsoft.com/office/officeart/2005/8/layout/chevron1"/>
    <dgm:cxn modelId="{C8239587-4355-4BA7-A836-66C51B9A60FC}" srcId="{98B0E3BF-4586-4AD7-BB13-4E4976AED060}" destId="{D729E1D6-63C7-4665-97C6-6D7037438573}" srcOrd="6" destOrd="0" parTransId="{F1EBA03D-6B50-464A-BEA9-8026C6CEB20E}" sibTransId="{39396B81-0D1A-4210-988A-85A78E157C69}"/>
    <dgm:cxn modelId="{D86E0AB0-3732-4B63-BD85-FEFEAFFD3532}" srcId="{98B0E3BF-4586-4AD7-BB13-4E4976AED060}" destId="{7D5778A7-3A81-418E-A575-C295ABCE4235}" srcOrd="2" destOrd="0" parTransId="{403083B0-97CA-4B68-9E6F-35F2817DC78D}" sibTransId="{263CCDD1-A63D-4CAB-A5EA-ECE930F3B948}"/>
    <dgm:cxn modelId="{B60728B0-4177-433D-ADB4-01880E4F9764}" type="presOf" srcId="{67F7D9EA-BE6A-457D-87E0-23BE075FA6D8}" destId="{1D8EE38B-1C08-4CF6-8161-525255F72199}" srcOrd="0" destOrd="0" presId="urn:microsoft.com/office/officeart/2005/8/layout/chevron1"/>
    <dgm:cxn modelId="{C7F34AB1-EA9D-42E1-91B8-EAF110175530}" srcId="{98B0E3BF-4586-4AD7-BB13-4E4976AED060}" destId="{5A333347-288F-459A-8638-13F10D6959A5}" srcOrd="8" destOrd="0" parTransId="{5170E14F-7925-47D2-B99B-A84AE1968211}" sibTransId="{AC6CB3B6-5D92-4CCE-950F-11D94AEC5884}"/>
    <dgm:cxn modelId="{F604F9B4-9DAB-4F75-82B9-A12BAF1EAE53}" type="presOf" srcId="{0CC2EFD8-5AE0-4A0B-856C-5C12690D605E}" destId="{CA94A6A6-A9F2-4BF3-AB37-3B2507B8C3A1}" srcOrd="0" destOrd="0" presId="urn:microsoft.com/office/officeart/2005/8/layout/chevron1"/>
    <dgm:cxn modelId="{556CFFC7-E3F9-402B-A871-8598E33A77DF}" srcId="{98B0E3BF-4586-4AD7-BB13-4E4976AED060}" destId="{F058412F-233C-42A2-98C6-FDA014872177}" srcOrd="7" destOrd="0" parTransId="{2FA04E99-B46E-4290-9067-45D7B682DC01}" sibTransId="{21320599-C80B-459F-8DF2-9EAD68500256}"/>
    <dgm:cxn modelId="{6F7FE0D2-C254-4E2B-A7A1-63DDEDCA8E6B}" srcId="{98B0E3BF-4586-4AD7-BB13-4E4976AED060}" destId="{0CC2EFD8-5AE0-4A0B-856C-5C12690D605E}" srcOrd="5" destOrd="0" parTransId="{03EE3944-4CE4-43C9-B6DB-18F6503CC5E8}" sibTransId="{4A41DD07-0B3A-4FCC-A8D0-7BCDB0572CD1}"/>
    <dgm:cxn modelId="{D01AE2D2-992A-4F49-8189-CBE13309AC9D}" srcId="{98B0E3BF-4586-4AD7-BB13-4E4976AED060}" destId="{0DEB9786-96A1-4346-9896-C151B33C2096}" srcOrd="3" destOrd="0" parTransId="{4442AD41-F77B-409D-B88B-FA8222B7415F}" sibTransId="{D17AF0B1-BD69-40BF-B1D9-2C61B42D0931}"/>
    <dgm:cxn modelId="{F40884DF-D347-4E0B-9274-BCB8C1648AF8}" srcId="{98B0E3BF-4586-4AD7-BB13-4E4976AED060}" destId="{FCA090E6-87AD-4958-8474-661B38D0CB2C}" srcOrd="4" destOrd="0" parTransId="{3F2420D1-118B-42E8-9972-4E9B19108FC7}" sibTransId="{BB08C627-6AA3-422F-A4CA-1FD415EF4664}"/>
    <dgm:cxn modelId="{D6FF00EB-C285-423E-BBEC-1FC969AEB8E6}" type="presOf" srcId="{98B0E3BF-4586-4AD7-BB13-4E4976AED060}" destId="{C53A0AA9-576D-438B-9E32-A457FCC059C3}" srcOrd="0" destOrd="0" presId="urn:microsoft.com/office/officeart/2005/8/layout/chevron1"/>
    <dgm:cxn modelId="{1ECBFDED-4E5E-4AB1-8FBE-9ACBA3B336DC}" type="presOf" srcId="{D729E1D6-63C7-4665-97C6-6D7037438573}" destId="{FD3FC979-94A2-46DC-9D00-9D9B08F56939}" srcOrd="0" destOrd="0" presId="urn:microsoft.com/office/officeart/2005/8/layout/chevron1"/>
    <dgm:cxn modelId="{9CA6ED5C-89CB-498D-9564-86F068795809}" type="presParOf" srcId="{C53A0AA9-576D-438B-9E32-A457FCC059C3}" destId="{1D8EE38B-1C08-4CF6-8161-525255F72199}" srcOrd="0" destOrd="0" presId="urn:microsoft.com/office/officeart/2005/8/layout/chevron1"/>
    <dgm:cxn modelId="{F35480FE-1FC4-4D83-8D3B-210850C70430}" type="presParOf" srcId="{C53A0AA9-576D-438B-9E32-A457FCC059C3}" destId="{64D2FC98-846D-483A-AC13-94CC3E5428E7}" srcOrd="1" destOrd="0" presId="urn:microsoft.com/office/officeart/2005/8/layout/chevron1"/>
    <dgm:cxn modelId="{016E1A75-5EBD-4534-906B-294BA3FA521F}" type="presParOf" srcId="{C53A0AA9-576D-438B-9E32-A457FCC059C3}" destId="{86468A79-BE83-4CB5-9BEC-7415842D5C69}" srcOrd="2" destOrd="0" presId="urn:microsoft.com/office/officeart/2005/8/layout/chevron1"/>
    <dgm:cxn modelId="{706EFFD1-80C3-4764-AFB0-9553E89C0DF2}" type="presParOf" srcId="{C53A0AA9-576D-438B-9E32-A457FCC059C3}" destId="{29DC62F7-B5D5-4FCA-9E30-9F70E3F0710E}" srcOrd="3" destOrd="0" presId="urn:microsoft.com/office/officeart/2005/8/layout/chevron1"/>
    <dgm:cxn modelId="{FB55090C-3312-41DC-AF49-0E4098CAA522}" type="presParOf" srcId="{C53A0AA9-576D-438B-9E32-A457FCC059C3}" destId="{D4BB9F8F-20FF-4529-AEFC-1845BC6E0D76}" srcOrd="4" destOrd="0" presId="urn:microsoft.com/office/officeart/2005/8/layout/chevron1"/>
    <dgm:cxn modelId="{AFCA7318-5CB8-4C71-99A9-18768CCF0C77}" type="presParOf" srcId="{C53A0AA9-576D-438B-9E32-A457FCC059C3}" destId="{02E5141D-EB87-448E-8AC2-8132FA0EA17A}" srcOrd="5" destOrd="0" presId="urn:microsoft.com/office/officeart/2005/8/layout/chevron1"/>
    <dgm:cxn modelId="{1676B40B-AD67-4FB6-B2C2-81D22919A3F4}" type="presParOf" srcId="{C53A0AA9-576D-438B-9E32-A457FCC059C3}" destId="{C661A27E-BB83-4440-93C9-89A55D261F17}" srcOrd="6" destOrd="0" presId="urn:microsoft.com/office/officeart/2005/8/layout/chevron1"/>
    <dgm:cxn modelId="{EA986B6F-DC57-44E3-8EC0-D3282EB2CEEC}" type="presParOf" srcId="{C53A0AA9-576D-438B-9E32-A457FCC059C3}" destId="{63DE1BF4-5826-41FC-9680-67CBC1057B45}" srcOrd="7" destOrd="0" presId="urn:microsoft.com/office/officeart/2005/8/layout/chevron1"/>
    <dgm:cxn modelId="{9AFA92A1-4E07-4A49-9ADA-6B4BBA0A86FC}" type="presParOf" srcId="{C53A0AA9-576D-438B-9E32-A457FCC059C3}" destId="{F85E54A1-9C79-4434-A64C-54C3D9244CE1}" srcOrd="8" destOrd="0" presId="urn:microsoft.com/office/officeart/2005/8/layout/chevron1"/>
    <dgm:cxn modelId="{1B468EFB-2B99-46F0-8E4B-8B6B468E9A96}" type="presParOf" srcId="{C53A0AA9-576D-438B-9E32-A457FCC059C3}" destId="{3887DE5A-66D5-45A8-8776-9E8836C6550E}" srcOrd="9" destOrd="0" presId="urn:microsoft.com/office/officeart/2005/8/layout/chevron1"/>
    <dgm:cxn modelId="{7036E02F-51FA-473C-9278-28502F41370B}" type="presParOf" srcId="{C53A0AA9-576D-438B-9E32-A457FCC059C3}" destId="{CA94A6A6-A9F2-4BF3-AB37-3B2507B8C3A1}" srcOrd="10" destOrd="0" presId="urn:microsoft.com/office/officeart/2005/8/layout/chevron1"/>
    <dgm:cxn modelId="{E7DC0268-DE54-4396-925C-975A8A956725}" type="presParOf" srcId="{C53A0AA9-576D-438B-9E32-A457FCC059C3}" destId="{38A74F1A-73B8-4BEE-AB3E-4CA7B9750138}" srcOrd="11" destOrd="0" presId="urn:microsoft.com/office/officeart/2005/8/layout/chevron1"/>
    <dgm:cxn modelId="{1E56E0E9-6321-4A47-9600-AE71A20D851E}" type="presParOf" srcId="{C53A0AA9-576D-438B-9E32-A457FCC059C3}" destId="{FD3FC979-94A2-46DC-9D00-9D9B08F56939}" srcOrd="12" destOrd="0" presId="urn:microsoft.com/office/officeart/2005/8/layout/chevron1"/>
    <dgm:cxn modelId="{718708CA-C7FF-493B-A805-601492D2364A}" type="presParOf" srcId="{C53A0AA9-576D-438B-9E32-A457FCC059C3}" destId="{3874CB95-80B9-4A4B-813B-7F0118498C02}" srcOrd="13" destOrd="0" presId="urn:microsoft.com/office/officeart/2005/8/layout/chevron1"/>
    <dgm:cxn modelId="{8CEE396B-A6C6-4D64-96D6-CC7F7D460FCA}" type="presParOf" srcId="{C53A0AA9-576D-438B-9E32-A457FCC059C3}" destId="{6A2DAC64-A16B-4456-A5BE-57668295DA7C}" srcOrd="14" destOrd="0" presId="urn:microsoft.com/office/officeart/2005/8/layout/chevron1"/>
    <dgm:cxn modelId="{48037822-C6D9-46D6-A775-0B3C6D777E94}" type="presParOf" srcId="{C53A0AA9-576D-438B-9E32-A457FCC059C3}" destId="{BEB75210-C9F2-4DBA-9D41-CF7CC2E91FFB}" srcOrd="15" destOrd="0" presId="urn:microsoft.com/office/officeart/2005/8/layout/chevron1"/>
    <dgm:cxn modelId="{FB61C4C0-D845-4D21-B4A2-4F72D76AFFD4}" type="presParOf" srcId="{C53A0AA9-576D-438B-9E32-A457FCC059C3}" destId="{28FA45B9-D14E-4737-96D6-8500B12FA652}" srcOrd="16" destOrd="0" presId="urn:microsoft.com/office/officeart/2005/8/layout/chevron1"/>
    <dgm:cxn modelId="{EFF1EE6A-F64F-43BA-B84E-6308852EE4C1}" type="presParOf" srcId="{C53A0AA9-576D-438B-9E32-A457FCC059C3}" destId="{99CE7493-4CDA-4BD5-84FF-9D01AA3646F7}" srcOrd="17" destOrd="0" presId="urn:microsoft.com/office/officeart/2005/8/layout/chevron1"/>
    <dgm:cxn modelId="{85931FBA-69F5-44A3-AECD-8A9B27D99C13}" type="presParOf" srcId="{C53A0AA9-576D-438B-9E32-A457FCC059C3}" destId="{41E33A9B-6FF9-45B9-BB39-B77401B95004}" srcOrd="1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EE38B-1C08-4CF6-8161-525255F72199}">
      <dsp:nvSpPr>
        <dsp:cNvPr id="0" name=""/>
        <dsp:cNvSpPr/>
      </dsp:nvSpPr>
      <dsp:spPr>
        <a:xfrm rot="5400000">
          <a:off x="357" y="61194"/>
          <a:ext cx="438993" cy="270672"/>
        </a:xfrm>
        <a:prstGeom prst="triangle">
          <a:avLst/>
        </a:prstGeom>
        <a:solidFill>
          <a:srgbClr val="604A7B"/>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2437" y="128862"/>
        <a:ext cx="219497" cy="135336"/>
      </dsp:txXfrm>
    </dsp:sp>
    <dsp:sp modelId="{86468A79-BE83-4CB5-9BEC-7415842D5C69}">
      <dsp:nvSpPr>
        <dsp:cNvPr id="0" name=""/>
        <dsp:cNvSpPr/>
      </dsp:nvSpPr>
      <dsp:spPr>
        <a:xfrm rot="5400000">
          <a:off x="395451" y="61194"/>
          <a:ext cx="438993" cy="270672"/>
        </a:xfrm>
        <a:prstGeom prst="triangle">
          <a:avLst/>
        </a:prstGeom>
        <a:solidFill>
          <a:srgbClr val="55566F"/>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37531" y="128862"/>
        <a:ext cx="219497" cy="135336"/>
      </dsp:txXfrm>
    </dsp:sp>
    <dsp:sp modelId="{D4BB9F8F-20FF-4529-AEFC-1845BC6E0D76}">
      <dsp:nvSpPr>
        <dsp:cNvPr id="0" name=""/>
        <dsp:cNvSpPr/>
      </dsp:nvSpPr>
      <dsp:spPr>
        <a:xfrm rot="5400000">
          <a:off x="790545" y="60324"/>
          <a:ext cx="441346" cy="272411"/>
        </a:xfrm>
        <a:prstGeom prst="triangle">
          <a:avLst/>
        </a:prstGeom>
        <a:solidFill>
          <a:srgbClr val="D6A41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832779" y="128428"/>
        <a:ext cx="220673" cy="136205"/>
      </dsp:txXfrm>
    </dsp:sp>
    <dsp:sp modelId="{C661A27E-BB83-4440-93C9-89A55D261F17}">
      <dsp:nvSpPr>
        <dsp:cNvPr id="0" name=""/>
        <dsp:cNvSpPr/>
      </dsp:nvSpPr>
      <dsp:spPr>
        <a:xfrm rot="5400000">
          <a:off x="1187992" y="61194"/>
          <a:ext cx="438993" cy="270672"/>
        </a:xfrm>
        <a:prstGeom prst="triangle">
          <a:avLst/>
        </a:prstGeom>
        <a:solidFill>
          <a:srgbClr val="88304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230072" y="128862"/>
        <a:ext cx="219497" cy="135336"/>
      </dsp:txXfrm>
    </dsp:sp>
    <dsp:sp modelId="{F85E54A1-9C79-4434-A64C-54C3D9244CE1}">
      <dsp:nvSpPr>
        <dsp:cNvPr id="0" name=""/>
        <dsp:cNvSpPr/>
      </dsp:nvSpPr>
      <dsp:spPr>
        <a:xfrm rot="5400000">
          <a:off x="1583087" y="61194"/>
          <a:ext cx="438993" cy="270672"/>
        </a:xfrm>
        <a:prstGeom prst="triangle">
          <a:avLst/>
        </a:prstGeom>
        <a:solidFill>
          <a:srgbClr val="47BDA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625167" y="128862"/>
        <a:ext cx="219497" cy="135336"/>
      </dsp:txXfrm>
    </dsp:sp>
    <dsp:sp modelId="{CA94A6A6-A9F2-4BF3-AB37-3B2507B8C3A1}">
      <dsp:nvSpPr>
        <dsp:cNvPr id="0" name=""/>
        <dsp:cNvSpPr/>
      </dsp:nvSpPr>
      <dsp:spPr>
        <a:xfrm rot="5400000">
          <a:off x="1978181" y="61194"/>
          <a:ext cx="438993" cy="270672"/>
        </a:xfrm>
        <a:prstGeom prst="triangle">
          <a:avLst/>
        </a:prstGeom>
        <a:solidFill>
          <a:srgbClr val="00206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020261" y="128862"/>
        <a:ext cx="219497" cy="135336"/>
      </dsp:txXfrm>
    </dsp:sp>
    <dsp:sp modelId="{FD3FC979-94A2-46DC-9D00-9D9B08F56939}">
      <dsp:nvSpPr>
        <dsp:cNvPr id="0" name=""/>
        <dsp:cNvSpPr/>
      </dsp:nvSpPr>
      <dsp:spPr>
        <a:xfrm rot="5400000">
          <a:off x="2373275" y="61194"/>
          <a:ext cx="438993" cy="270672"/>
        </a:xfrm>
        <a:prstGeom prst="triangle">
          <a:avLst/>
        </a:prstGeom>
        <a:solidFill>
          <a:srgbClr val="92D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415355" y="128862"/>
        <a:ext cx="219497" cy="135336"/>
      </dsp:txXfrm>
    </dsp:sp>
    <dsp:sp modelId="{6A2DAC64-A16B-4456-A5BE-57668295DA7C}">
      <dsp:nvSpPr>
        <dsp:cNvPr id="0" name=""/>
        <dsp:cNvSpPr/>
      </dsp:nvSpPr>
      <dsp:spPr>
        <a:xfrm rot="5400000">
          <a:off x="2768369" y="61194"/>
          <a:ext cx="438993" cy="270672"/>
        </a:xfrm>
        <a:prstGeom prst="triangle">
          <a:avLst/>
        </a:prstGeom>
        <a:solidFill>
          <a:srgbClr val="AE257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810449" y="128862"/>
        <a:ext cx="219497" cy="135336"/>
      </dsp:txXfrm>
    </dsp:sp>
    <dsp:sp modelId="{28FA45B9-D14E-4737-96D6-8500B12FA652}">
      <dsp:nvSpPr>
        <dsp:cNvPr id="0" name=""/>
        <dsp:cNvSpPr/>
      </dsp:nvSpPr>
      <dsp:spPr>
        <a:xfrm rot="5400000">
          <a:off x="3163464" y="61194"/>
          <a:ext cx="438993" cy="270672"/>
        </a:xfrm>
        <a:prstGeom prst="triangle">
          <a:avLst/>
        </a:prstGeom>
        <a:solidFill>
          <a:srgbClr val="ED8B00"/>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205544" y="128862"/>
        <a:ext cx="219497" cy="135336"/>
      </dsp:txXfrm>
    </dsp:sp>
    <dsp:sp modelId="{41E33A9B-6FF9-45B9-BB39-B77401B95004}">
      <dsp:nvSpPr>
        <dsp:cNvPr id="0" name=""/>
        <dsp:cNvSpPr/>
      </dsp:nvSpPr>
      <dsp:spPr>
        <a:xfrm rot="5400000">
          <a:off x="3558558" y="60324"/>
          <a:ext cx="441346" cy="272411"/>
        </a:xfrm>
        <a:prstGeom prst="triangle">
          <a:avLst/>
        </a:prstGeom>
        <a:solidFill>
          <a:srgbClr val="7C2855"/>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600792" y="128428"/>
        <a:ext cx="220673" cy="13620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EE38B-1C08-4CF6-8161-525255F72199}">
      <dsp:nvSpPr>
        <dsp:cNvPr id="0" name=""/>
        <dsp:cNvSpPr/>
      </dsp:nvSpPr>
      <dsp:spPr>
        <a:xfrm rot="5400000">
          <a:off x="357" y="61194"/>
          <a:ext cx="438993" cy="270672"/>
        </a:xfrm>
        <a:prstGeom prst="triangle">
          <a:avLst/>
        </a:prstGeom>
        <a:solidFill>
          <a:srgbClr val="604A7B"/>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2437" y="128862"/>
        <a:ext cx="219497" cy="135336"/>
      </dsp:txXfrm>
    </dsp:sp>
    <dsp:sp modelId="{86468A79-BE83-4CB5-9BEC-7415842D5C69}">
      <dsp:nvSpPr>
        <dsp:cNvPr id="0" name=""/>
        <dsp:cNvSpPr/>
      </dsp:nvSpPr>
      <dsp:spPr>
        <a:xfrm rot="5400000">
          <a:off x="395451" y="61194"/>
          <a:ext cx="438993" cy="270672"/>
        </a:xfrm>
        <a:prstGeom prst="triangle">
          <a:avLst/>
        </a:prstGeom>
        <a:solidFill>
          <a:srgbClr val="55566F"/>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37531" y="128862"/>
        <a:ext cx="219497" cy="135336"/>
      </dsp:txXfrm>
    </dsp:sp>
    <dsp:sp modelId="{D4BB9F8F-20FF-4529-AEFC-1845BC6E0D76}">
      <dsp:nvSpPr>
        <dsp:cNvPr id="0" name=""/>
        <dsp:cNvSpPr/>
      </dsp:nvSpPr>
      <dsp:spPr>
        <a:xfrm rot="5400000">
          <a:off x="790545" y="60324"/>
          <a:ext cx="441346" cy="272411"/>
        </a:xfrm>
        <a:prstGeom prst="triangle">
          <a:avLst/>
        </a:prstGeom>
        <a:solidFill>
          <a:srgbClr val="D6A41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832779" y="128428"/>
        <a:ext cx="220673" cy="136205"/>
      </dsp:txXfrm>
    </dsp:sp>
    <dsp:sp modelId="{C661A27E-BB83-4440-93C9-89A55D261F17}">
      <dsp:nvSpPr>
        <dsp:cNvPr id="0" name=""/>
        <dsp:cNvSpPr/>
      </dsp:nvSpPr>
      <dsp:spPr>
        <a:xfrm rot="5400000">
          <a:off x="1187992" y="61194"/>
          <a:ext cx="438993" cy="270672"/>
        </a:xfrm>
        <a:prstGeom prst="triangle">
          <a:avLst/>
        </a:prstGeom>
        <a:solidFill>
          <a:srgbClr val="88304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230072" y="128862"/>
        <a:ext cx="219497" cy="135336"/>
      </dsp:txXfrm>
    </dsp:sp>
    <dsp:sp modelId="{F85E54A1-9C79-4434-A64C-54C3D9244CE1}">
      <dsp:nvSpPr>
        <dsp:cNvPr id="0" name=""/>
        <dsp:cNvSpPr/>
      </dsp:nvSpPr>
      <dsp:spPr>
        <a:xfrm rot="5400000">
          <a:off x="1583087" y="61194"/>
          <a:ext cx="438993" cy="270672"/>
        </a:xfrm>
        <a:prstGeom prst="triangle">
          <a:avLst/>
        </a:prstGeom>
        <a:solidFill>
          <a:srgbClr val="47BDA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625167" y="128862"/>
        <a:ext cx="219497" cy="135336"/>
      </dsp:txXfrm>
    </dsp:sp>
    <dsp:sp modelId="{CA94A6A6-A9F2-4BF3-AB37-3B2507B8C3A1}">
      <dsp:nvSpPr>
        <dsp:cNvPr id="0" name=""/>
        <dsp:cNvSpPr/>
      </dsp:nvSpPr>
      <dsp:spPr>
        <a:xfrm rot="5400000">
          <a:off x="1978181" y="61194"/>
          <a:ext cx="438993" cy="270672"/>
        </a:xfrm>
        <a:prstGeom prst="triangle">
          <a:avLst/>
        </a:prstGeom>
        <a:solidFill>
          <a:srgbClr val="00206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020261" y="128862"/>
        <a:ext cx="219497" cy="135336"/>
      </dsp:txXfrm>
    </dsp:sp>
    <dsp:sp modelId="{FD3FC979-94A2-46DC-9D00-9D9B08F56939}">
      <dsp:nvSpPr>
        <dsp:cNvPr id="0" name=""/>
        <dsp:cNvSpPr/>
      </dsp:nvSpPr>
      <dsp:spPr>
        <a:xfrm rot="5400000">
          <a:off x="2373275" y="61194"/>
          <a:ext cx="438993" cy="270672"/>
        </a:xfrm>
        <a:prstGeom prst="triangle">
          <a:avLst/>
        </a:prstGeom>
        <a:solidFill>
          <a:srgbClr val="92D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415355" y="128862"/>
        <a:ext cx="219497" cy="135336"/>
      </dsp:txXfrm>
    </dsp:sp>
    <dsp:sp modelId="{6A2DAC64-A16B-4456-A5BE-57668295DA7C}">
      <dsp:nvSpPr>
        <dsp:cNvPr id="0" name=""/>
        <dsp:cNvSpPr/>
      </dsp:nvSpPr>
      <dsp:spPr>
        <a:xfrm rot="5400000">
          <a:off x="2768369" y="61194"/>
          <a:ext cx="438993" cy="270672"/>
        </a:xfrm>
        <a:prstGeom prst="triangle">
          <a:avLst/>
        </a:prstGeom>
        <a:solidFill>
          <a:srgbClr val="AE257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810449" y="128862"/>
        <a:ext cx="219497" cy="135336"/>
      </dsp:txXfrm>
    </dsp:sp>
    <dsp:sp modelId="{28FA45B9-D14E-4737-96D6-8500B12FA652}">
      <dsp:nvSpPr>
        <dsp:cNvPr id="0" name=""/>
        <dsp:cNvSpPr/>
      </dsp:nvSpPr>
      <dsp:spPr>
        <a:xfrm rot="5400000">
          <a:off x="3163464" y="61194"/>
          <a:ext cx="438993" cy="270672"/>
        </a:xfrm>
        <a:prstGeom prst="triangle">
          <a:avLst/>
        </a:prstGeom>
        <a:solidFill>
          <a:srgbClr val="ED8B00"/>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205544" y="128862"/>
        <a:ext cx="219497" cy="135336"/>
      </dsp:txXfrm>
    </dsp:sp>
    <dsp:sp modelId="{41E33A9B-6FF9-45B9-BB39-B77401B95004}">
      <dsp:nvSpPr>
        <dsp:cNvPr id="0" name=""/>
        <dsp:cNvSpPr/>
      </dsp:nvSpPr>
      <dsp:spPr>
        <a:xfrm rot="5400000">
          <a:off x="3558558" y="60324"/>
          <a:ext cx="441346" cy="272411"/>
        </a:xfrm>
        <a:prstGeom prst="triangle">
          <a:avLst/>
        </a:prstGeom>
        <a:solidFill>
          <a:srgbClr val="7C2855"/>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600792" y="128428"/>
        <a:ext cx="220673" cy="13620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EE38B-1C08-4CF6-8161-525255F72199}">
      <dsp:nvSpPr>
        <dsp:cNvPr id="0" name=""/>
        <dsp:cNvSpPr/>
      </dsp:nvSpPr>
      <dsp:spPr>
        <a:xfrm rot="5400000">
          <a:off x="1157" y="76160"/>
          <a:ext cx="390447" cy="240740"/>
        </a:xfrm>
        <a:prstGeom prst="triangle">
          <a:avLst/>
        </a:prstGeom>
        <a:solidFill>
          <a:srgbClr val="604A7B"/>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endParaRPr lang="en-US" sz="700" kern="1200" dirty="0">
            <a:latin typeface="Rockwell" panose="02060603020205020403" pitchFamily="18" charset="0"/>
          </a:endParaRPr>
        </a:p>
      </dsp:txBody>
      <dsp:txXfrm>
        <a:off x="38584" y="136345"/>
        <a:ext cx="195223" cy="120370"/>
      </dsp:txXfrm>
    </dsp:sp>
    <dsp:sp modelId="{86468A79-BE83-4CB5-9BEC-7415842D5C69}">
      <dsp:nvSpPr>
        <dsp:cNvPr id="0" name=""/>
        <dsp:cNvSpPr/>
      </dsp:nvSpPr>
      <dsp:spPr>
        <a:xfrm rot="5400000">
          <a:off x="352560" y="77466"/>
          <a:ext cx="390447" cy="240740"/>
        </a:xfrm>
        <a:prstGeom prst="triangle">
          <a:avLst/>
        </a:prstGeom>
        <a:solidFill>
          <a:srgbClr val="55566F"/>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endParaRPr lang="en-US" sz="700" kern="1200" dirty="0">
            <a:latin typeface="Rockwell" panose="02060603020205020403" pitchFamily="18" charset="0"/>
          </a:endParaRPr>
        </a:p>
      </dsp:txBody>
      <dsp:txXfrm>
        <a:off x="389987" y="137651"/>
        <a:ext cx="195223" cy="120370"/>
      </dsp:txXfrm>
    </dsp:sp>
    <dsp:sp modelId="{D4BB9F8F-20FF-4529-AEFC-1845BC6E0D76}">
      <dsp:nvSpPr>
        <dsp:cNvPr id="0" name=""/>
        <dsp:cNvSpPr/>
      </dsp:nvSpPr>
      <dsp:spPr>
        <a:xfrm rot="5400000">
          <a:off x="703963" y="75647"/>
          <a:ext cx="392540" cy="242286"/>
        </a:xfrm>
        <a:prstGeom prst="triangle">
          <a:avLst/>
        </a:prstGeom>
        <a:solidFill>
          <a:srgbClr val="D6A41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endParaRPr lang="en-US" sz="700" kern="1200" dirty="0">
            <a:latin typeface="Rockwell" panose="02060603020205020403" pitchFamily="18" charset="0"/>
          </a:endParaRPr>
        </a:p>
      </dsp:txBody>
      <dsp:txXfrm>
        <a:off x="741527" y="136219"/>
        <a:ext cx="196270" cy="121143"/>
      </dsp:txXfrm>
    </dsp:sp>
    <dsp:sp modelId="{C661A27E-BB83-4440-93C9-89A55D261F17}">
      <dsp:nvSpPr>
        <dsp:cNvPr id="0" name=""/>
        <dsp:cNvSpPr/>
      </dsp:nvSpPr>
      <dsp:spPr>
        <a:xfrm rot="5400000">
          <a:off x="1057459" y="76160"/>
          <a:ext cx="390447" cy="240740"/>
        </a:xfrm>
        <a:prstGeom prst="triangle">
          <a:avLst/>
        </a:prstGeom>
        <a:solidFill>
          <a:srgbClr val="88304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endParaRPr lang="en-US" sz="700" kern="1200" dirty="0">
            <a:latin typeface="Rockwell" panose="02060603020205020403" pitchFamily="18" charset="0"/>
          </a:endParaRPr>
        </a:p>
      </dsp:txBody>
      <dsp:txXfrm>
        <a:off x="1094886" y="136345"/>
        <a:ext cx="195223" cy="120370"/>
      </dsp:txXfrm>
    </dsp:sp>
    <dsp:sp modelId="{F85E54A1-9C79-4434-A64C-54C3D9244CE1}">
      <dsp:nvSpPr>
        <dsp:cNvPr id="0" name=""/>
        <dsp:cNvSpPr/>
      </dsp:nvSpPr>
      <dsp:spPr>
        <a:xfrm rot="5400000">
          <a:off x="1408863" y="77466"/>
          <a:ext cx="390447" cy="240740"/>
        </a:xfrm>
        <a:prstGeom prst="triangle">
          <a:avLst/>
        </a:prstGeom>
        <a:solidFill>
          <a:srgbClr val="47BDA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endParaRPr lang="en-US" sz="700" kern="1200" dirty="0">
            <a:latin typeface="Rockwell" panose="02060603020205020403" pitchFamily="18" charset="0"/>
          </a:endParaRPr>
        </a:p>
      </dsp:txBody>
      <dsp:txXfrm>
        <a:off x="1446290" y="137651"/>
        <a:ext cx="195223" cy="120370"/>
      </dsp:txXfrm>
    </dsp:sp>
    <dsp:sp modelId="{CA94A6A6-A9F2-4BF3-AB37-3B2507B8C3A1}">
      <dsp:nvSpPr>
        <dsp:cNvPr id="0" name=""/>
        <dsp:cNvSpPr/>
      </dsp:nvSpPr>
      <dsp:spPr>
        <a:xfrm rot="5400000">
          <a:off x="1760266" y="76160"/>
          <a:ext cx="390447" cy="240740"/>
        </a:xfrm>
        <a:prstGeom prst="triangle">
          <a:avLst/>
        </a:prstGeom>
        <a:solidFill>
          <a:srgbClr val="00206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endParaRPr lang="en-US" sz="700" kern="1200" dirty="0">
            <a:latin typeface="Rockwell" panose="02060603020205020403" pitchFamily="18" charset="0"/>
          </a:endParaRPr>
        </a:p>
      </dsp:txBody>
      <dsp:txXfrm>
        <a:off x="1797693" y="136345"/>
        <a:ext cx="195223" cy="120370"/>
      </dsp:txXfrm>
    </dsp:sp>
    <dsp:sp modelId="{FD3FC979-94A2-46DC-9D00-9D9B08F56939}">
      <dsp:nvSpPr>
        <dsp:cNvPr id="0" name=""/>
        <dsp:cNvSpPr/>
      </dsp:nvSpPr>
      <dsp:spPr>
        <a:xfrm rot="5400000">
          <a:off x="2111669" y="76160"/>
          <a:ext cx="390447" cy="240740"/>
        </a:xfrm>
        <a:prstGeom prst="triangle">
          <a:avLst/>
        </a:prstGeom>
        <a:solidFill>
          <a:srgbClr val="92D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endParaRPr lang="en-US" sz="700" kern="1200" dirty="0">
            <a:latin typeface="Rockwell" panose="02060603020205020403" pitchFamily="18" charset="0"/>
          </a:endParaRPr>
        </a:p>
      </dsp:txBody>
      <dsp:txXfrm>
        <a:off x="2149096" y="136345"/>
        <a:ext cx="195223" cy="120370"/>
      </dsp:txXfrm>
    </dsp:sp>
    <dsp:sp modelId="{28FA45B9-D14E-4737-96D6-8500B12FA652}">
      <dsp:nvSpPr>
        <dsp:cNvPr id="0" name=""/>
        <dsp:cNvSpPr/>
      </dsp:nvSpPr>
      <dsp:spPr>
        <a:xfrm rot="5400000">
          <a:off x="2463072" y="77466"/>
          <a:ext cx="390447" cy="240740"/>
        </a:xfrm>
        <a:prstGeom prst="triangle">
          <a:avLst/>
        </a:prstGeom>
        <a:solidFill>
          <a:srgbClr val="ED8B00"/>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endParaRPr lang="en-US" sz="700" kern="1200" dirty="0">
            <a:latin typeface="Rockwell" panose="02060603020205020403" pitchFamily="18" charset="0"/>
          </a:endParaRPr>
        </a:p>
      </dsp:txBody>
      <dsp:txXfrm>
        <a:off x="2500499" y="137651"/>
        <a:ext cx="195223" cy="120370"/>
      </dsp:txXfrm>
    </dsp:sp>
    <dsp:sp modelId="{41E33A9B-6FF9-45B9-BB39-B77401B95004}">
      <dsp:nvSpPr>
        <dsp:cNvPr id="0" name=""/>
        <dsp:cNvSpPr/>
      </dsp:nvSpPr>
      <dsp:spPr>
        <a:xfrm rot="5400000">
          <a:off x="2814475" y="75647"/>
          <a:ext cx="392540" cy="242286"/>
        </a:xfrm>
        <a:prstGeom prst="triangle">
          <a:avLst/>
        </a:prstGeom>
        <a:solidFill>
          <a:srgbClr val="7C2855"/>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endParaRPr lang="en-US" sz="700" kern="1200" dirty="0">
            <a:latin typeface="Rockwell" panose="02060603020205020403" pitchFamily="18" charset="0"/>
          </a:endParaRPr>
        </a:p>
      </dsp:txBody>
      <dsp:txXfrm>
        <a:off x="2852039" y="136219"/>
        <a:ext cx="196270" cy="12114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EE38B-1C08-4CF6-8161-525255F72199}">
      <dsp:nvSpPr>
        <dsp:cNvPr id="0" name=""/>
        <dsp:cNvSpPr/>
      </dsp:nvSpPr>
      <dsp:spPr>
        <a:xfrm rot="5400000">
          <a:off x="357" y="61194"/>
          <a:ext cx="438993" cy="270672"/>
        </a:xfrm>
        <a:prstGeom prst="triangle">
          <a:avLst/>
        </a:prstGeom>
        <a:solidFill>
          <a:srgbClr val="604A7B"/>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2437" y="128862"/>
        <a:ext cx="219497" cy="135336"/>
      </dsp:txXfrm>
    </dsp:sp>
    <dsp:sp modelId="{86468A79-BE83-4CB5-9BEC-7415842D5C69}">
      <dsp:nvSpPr>
        <dsp:cNvPr id="0" name=""/>
        <dsp:cNvSpPr/>
      </dsp:nvSpPr>
      <dsp:spPr>
        <a:xfrm rot="5400000">
          <a:off x="395451" y="61194"/>
          <a:ext cx="438993" cy="270672"/>
        </a:xfrm>
        <a:prstGeom prst="triangle">
          <a:avLst/>
        </a:prstGeom>
        <a:solidFill>
          <a:srgbClr val="55566F"/>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37531" y="128862"/>
        <a:ext cx="219497" cy="135336"/>
      </dsp:txXfrm>
    </dsp:sp>
    <dsp:sp modelId="{D4BB9F8F-20FF-4529-AEFC-1845BC6E0D76}">
      <dsp:nvSpPr>
        <dsp:cNvPr id="0" name=""/>
        <dsp:cNvSpPr/>
      </dsp:nvSpPr>
      <dsp:spPr>
        <a:xfrm rot="5400000">
          <a:off x="790545" y="60324"/>
          <a:ext cx="441346" cy="272411"/>
        </a:xfrm>
        <a:prstGeom prst="triangle">
          <a:avLst/>
        </a:prstGeom>
        <a:solidFill>
          <a:srgbClr val="D6A41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832779" y="128428"/>
        <a:ext cx="220673" cy="136205"/>
      </dsp:txXfrm>
    </dsp:sp>
    <dsp:sp modelId="{C661A27E-BB83-4440-93C9-89A55D261F17}">
      <dsp:nvSpPr>
        <dsp:cNvPr id="0" name=""/>
        <dsp:cNvSpPr/>
      </dsp:nvSpPr>
      <dsp:spPr>
        <a:xfrm rot="5400000">
          <a:off x="1187992" y="61194"/>
          <a:ext cx="438993" cy="270672"/>
        </a:xfrm>
        <a:prstGeom prst="triangle">
          <a:avLst/>
        </a:prstGeom>
        <a:solidFill>
          <a:srgbClr val="88304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230072" y="128862"/>
        <a:ext cx="219497" cy="135336"/>
      </dsp:txXfrm>
    </dsp:sp>
    <dsp:sp modelId="{F85E54A1-9C79-4434-A64C-54C3D9244CE1}">
      <dsp:nvSpPr>
        <dsp:cNvPr id="0" name=""/>
        <dsp:cNvSpPr/>
      </dsp:nvSpPr>
      <dsp:spPr>
        <a:xfrm rot="5400000">
          <a:off x="1583087" y="61194"/>
          <a:ext cx="438993" cy="270672"/>
        </a:xfrm>
        <a:prstGeom prst="triangle">
          <a:avLst/>
        </a:prstGeom>
        <a:solidFill>
          <a:srgbClr val="47BDA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625167" y="128862"/>
        <a:ext cx="219497" cy="135336"/>
      </dsp:txXfrm>
    </dsp:sp>
    <dsp:sp modelId="{CA94A6A6-A9F2-4BF3-AB37-3B2507B8C3A1}">
      <dsp:nvSpPr>
        <dsp:cNvPr id="0" name=""/>
        <dsp:cNvSpPr/>
      </dsp:nvSpPr>
      <dsp:spPr>
        <a:xfrm rot="5400000">
          <a:off x="1978181" y="61194"/>
          <a:ext cx="438993" cy="270672"/>
        </a:xfrm>
        <a:prstGeom prst="triangle">
          <a:avLst/>
        </a:prstGeom>
        <a:solidFill>
          <a:srgbClr val="00206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020261" y="128862"/>
        <a:ext cx="219497" cy="135336"/>
      </dsp:txXfrm>
    </dsp:sp>
    <dsp:sp modelId="{FD3FC979-94A2-46DC-9D00-9D9B08F56939}">
      <dsp:nvSpPr>
        <dsp:cNvPr id="0" name=""/>
        <dsp:cNvSpPr/>
      </dsp:nvSpPr>
      <dsp:spPr>
        <a:xfrm rot="5400000">
          <a:off x="2373275" y="61194"/>
          <a:ext cx="438993" cy="270672"/>
        </a:xfrm>
        <a:prstGeom prst="triangle">
          <a:avLst/>
        </a:prstGeom>
        <a:solidFill>
          <a:srgbClr val="92D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415355" y="128862"/>
        <a:ext cx="219497" cy="135336"/>
      </dsp:txXfrm>
    </dsp:sp>
    <dsp:sp modelId="{6A2DAC64-A16B-4456-A5BE-57668295DA7C}">
      <dsp:nvSpPr>
        <dsp:cNvPr id="0" name=""/>
        <dsp:cNvSpPr/>
      </dsp:nvSpPr>
      <dsp:spPr>
        <a:xfrm rot="5400000">
          <a:off x="2768369" y="61194"/>
          <a:ext cx="438993" cy="270672"/>
        </a:xfrm>
        <a:prstGeom prst="triangle">
          <a:avLst/>
        </a:prstGeom>
        <a:solidFill>
          <a:srgbClr val="AE257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810449" y="128862"/>
        <a:ext cx="219497" cy="135336"/>
      </dsp:txXfrm>
    </dsp:sp>
    <dsp:sp modelId="{28FA45B9-D14E-4737-96D6-8500B12FA652}">
      <dsp:nvSpPr>
        <dsp:cNvPr id="0" name=""/>
        <dsp:cNvSpPr/>
      </dsp:nvSpPr>
      <dsp:spPr>
        <a:xfrm rot="5400000">
          <a:off x="3163464" y="61194"/>
          <a:ext cx="438993" cy="270672"/>
        </a:xfrm>
        <a:prstGeom prst="triangle">
          <a:avLst/>
        </a:prstGeom>
        <a:solidFill>
          <a:srgbClr val="ED8B00"/>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205544" y="128862"/>
        <a:ext cx="219497" cy="135336"/>
      </dsp:txXfrm>
    </dsp:sp>
    <dsp:sp modelId="{41E33A9B-6FF9-45B9-BB39-B77401B95004}">
      <dsp:nvSpPr>
        <dsp:cNvPr id="0" name=""/>
        <dsp:cNvSpPr/>
      </dsp:nvSpPr>
      <dsp:spPr>
        <a:xfrm rot="5400000">
          <a:off x="3558558" y="60324"/>
          <a:ext cx="441346" cy="272411"/>
        </a:xfrm>
        <a:prstGeom prst="triangle">
          <a:avLst/>
        </a:prstGeom>
        <a:solidFill>
          <a:srgbClr val="7C2855"/>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600792" y="128428"/>
        <a:ext cx="220673" cy="13620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EE38B-1C08-4CF6-8161-525255F72199}">
      <dsp:nvSpPr>
        <dsp:cNvPr id="0" name=""/>
        <dsp:cNvSpPr/>
      </dsp:nvSpPr>
      <dsp:spPr>
        <a:xfrm rot="5400000">
          <a:off x="357" y="61194"/>
          <a:ext cx="438993" cy="270672"/>
        </a:xfrm>
        <a:prstGeom prst="triangle">
          <a:avLst/>
        </a:prstGeom>
        <a:solidFill>
          <a:srgbClr val="604A7B"/>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2437" y="128862"/>
        <a:ext cx="219497" cy="135336"/>
      </dsp:txXfrm>
    </dsp:sp>
    <dsp:sp modelId="{86468A79-BE83-4CB5-9BEC-7415842D5C69}">
      <dsp:nvSpPr>
        <dsp:cNvPr id="0" name=""/>
        <dsp:cNvSpPr/>
      </dsp:nvSpPr>
      <dsp:spPr>
        <a:xfrm rot="5400000">
          <a:off x="395451" y="61194"/>
          <a:ext cx="438993" cy="270672"/>
        </a:xfrm>
        <a:prstGeom prst="triangle">
          <a:avLst/>
        </a:prstGeom>
        <a:solidFill>
          <a:srgbClr val="55566F"/>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37531" y="128862"/>
        <a:ext cx="219497" cy="135336"/>
      </dsp:txXfrm>
    </dsp:sp>
    <dsp:sp modelId="{D4BB9F8F-20FF-4529-AEFC-1845BC6E0D76}">
      <dsp:nvSpPr>
        <dsp:cNvPr id="0" name=""/>
        <dsp:cNvSpPr/>
      </dsp:nvSpPr>
      <dsp:spPr>
        <a:xfrm rot="5400000">
          <a:off x="790545" y="60324"/>
          <a:ext cx="441346" cy="272411"/>
        </a:xfrm>
        <a:prstGeom prst="triangle">
          <a:avLst/>
        </a:prstGeom>
        <a:solidFill>
          <a:srgbClr val="D6A41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832779" y="128428"/>
        <a:ext cx="220673" cy="136205"/>
      </dsp:txXfrm>
    </dsp:sp>
    <dsp:sp modelId="{C661A27E-BB83-4440-93C9-89A55D261F17}">
      <dsp:nvSpPr>
        <dsp:cNvPr id="0" name=""/>
        <dsp:cNvSpPr/>
      </dsp:nvSpPr>
      <dsp:spPr>
        <a:xfrm rot="5400000">
          <a:off x="1187992" y="61194"/>
          <a:ext cx="438993" cy="270672"/>
        </a:xfrm>
        <a:prstGeom prst="triangle">
          <a:avLst/>
        </a:prstGeom>
        <a:solidFill>
          <a:srgbClr val="88304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230072" y="128862"/>
        <a:ext cx="219497" cy="135336"/>
      </dsp:txXfrm>
    </dsp:sp>
    <dsp:sp modelId="{F85E54A1-9C79-4434-A64C-54C3D9244CE1}">
      <dsp:nvSpPr>
        <dsp:cNvPr id="0" name=""/>
        <dsp:cNvSpPr/>
      </dsp:nvSpPr>
      <dsp:spPr>
        <a:xfrm rot="5400000">
          <a:off x="1583087" y="61194"/>
          <a:ext cx="438993" cy="270672"/>
        </a:xfrm>
        <a:prstGeom prst="triangle">
          <a:avLst/>
        </a:prstGeom>
        <a:solidFill>
          <a:srgbClr val="47BDA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625167" y="128862"/>
        <a:ext cx="219497" cy="135336"/>
      </dsp:txXfrm>
    </dsp:sp>
    <dsp:sp modelId="{CA94A6A6-A9F2-4BF3-AB37-3B2507B8C3A1}">
      <dsp:nvSpPr>
        <dsp:cNvPr id="0" name=""/>
        <dsp:cNvSpPr/>
      </dsp:nvSpPr>
      <dsp:spPr>
        <a:xfrm rot="5400000">
          <a:off x="1978181" y="61194"/>
          <a:ext cx="438993" cy="270672"/>
        </a:xfrm>
        <a:prstGeom prst="triangle">
          <a:avLst/>
        </a:prstGeom>
        <a:solidFill>
          <a:srgbClr val="00206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020261" y="128862"/>
        <a:ext cx="219497" cy="135336"/>
      </dsp:txXfrm>
    </dsp:sp>
    <dsp:sp modelId="{FD3FC979-94A2-46DC-9D00-9D9B08F56939}">
      <dsp:nvSpPr>
        <dsp:cNvPr id="0" name=""/>
        <dsp:cNvSpPr/>
      </dsp:nvSpPr>
      <dsp:spPr>
        <a:xfrm rot="5400000">
          <a:off x="2373275" y="61194"/>
          <a:ext cx="438993" cy="270672"/>
        </a:xfrm>
        <a:prstGeom prst="triangle">
          <a:avLst/>
        </a:prstGeom>
        <a:solidFill>
          <a:srgbClr val="92D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415355" y="128862"/>
        <a:ext cx="219497" cy="135336"/>
      </dsp:txXfrm>
    </dsp:sp>
    <dsp:sp modelId="{6A2DAC64-A16B-4456-A5BE-57668295DA7C}">
      <dsp:nvSpPr>
        <dsp:cNvPr id="0" name=""/>
        <dsp:cNvSpPr/>
      </dsp:nvSpPr>
      <dsp:spPr>
        <a:xfrm rot="5400000">
          <a:off x="2768369" y="61194"/>
          <a:ext cx="438993" cy="270672"/>
        </a:xfrm>
        <a:prstGeom prst="triangle">
          <a:avLst/>
        </a:prstGeom>
        <a:solidFill>
          <a:srgbClr val="AE257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810449" y="128862"/>
        <a:ext cx="219497" cy="135336"/>
      </dsp:txXfrm>
    </dsp:sp>
    <dsp:sp modelId="{28FA45B9-D14E-4737-96D6-8500B12FA652}">
      <dsp:nvSpPr>
        <dsp:cNvPr id="0" name=""/>
        <dsp:cNvSpPr/>
      </dsp:nvSpPr>
      <dsp:spPr>
        <a:xfrm rot="5400000">
          <a:off x="3163464" y="61194"/>
          <a:ext cx="438993" cy="270672"/>
        </a:xfrm>
        <a:prstGeom prst="triangle">
          <a:avLst/>
        </a:prstGeom>
        <a:solidFill>
          <a:srgbClr val="ED8B00"/>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205544" y="128862"/>
        <a:ext cx="219497" cy="135336"/>
      </dsp:txXfrm>
    </dsp:sp>
    <dsp:sp modelId="{41E33A9B-6FF9-45B9-BB39-B77401B95004}">
      <dsp:nvSpPr>
        <dsp:cNvPr id="0" name=""/>
        <dsp:cNvSpPr/>
      </dsp:nvSpPr>
      <dsp:spPr>
        <a:xfrm rot="5400000">
          <a:off x="3558558" y="60324"/>
          <a:ext cx="441346" cy="272411"/>
        </a:xfrm>
        <a:prstGeom prst="triangle">
          <a:avLst/>
        </a:prstGeom>
        <a:solidFill>
          <a:srgbClr val="7C2855"/>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600792" y="128428"/>
        <a:ext cx="220673" cy="1362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EE38B-1C08-4CF6-8161-525255F72199}">
      <dsp:nvSpPr>
        <dsp:cNvPr id="0" name=""/>
        <dsp:cNvSpPr/>
      </dsp:nvSpPr>
      <dsp:spPr>
        <a:xfrm rot="5400000">
          <a:off x="336" y="57731"/>
          <a:ext cx="414152" cy="255356"/>
        </a:xfrm>
        <a:prstGeom prst="triangle">
          <a:avLst/>
        </a:prstGeom>
        <a:solidFill>
          <a:srgbClr val="604A7B"/>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endParaRPr lang="en-US" sz="700" kern="1200" dirty="0">
            <a:latin typeface="Rockwell" panose="02060603020205020403" pitchFamily="18" charset="0"/>
          </a:endParaRPr>
        </a:p>
      </dsp:txBody>
      <dsp:txXfrm>
        <a:off x="40035" y="121570"/>
        <a:ext cx="207076" cy="127678"/>
      </dsp:txXfrm>
    </dsp:sp>
    <dsp:sp modelId="{86468A79-BE83-4CB5-9BEC-7415842D5C69}">
      <dsp:nvSpPr>
        <dsp:cNvPr id="0" name=""/>
        <dsp:cNvSpPr/>
      </dsp:nvSpPr>
      <dsp:spPr>
        <a:xfrm rot="5400000">
          <a:off x="373073" y="57731"/>
          <a:ext cx="414152" cy="255356"/>
        </a:xfrm>
        <a:prstGeom prst="triangle">
          <a:avLst/>
        </a:prstGeom>
        <a:solidFill>
          <a:srgbClr val="55566F"/>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endParaRPr lang="en-US" sz="700" kern="1200" dirty="0">
            <a:latin typeface="Rockwell" panose="02060603020205020403" pitchFamily="18" charset="0"/>
          </a:endParaRPr>
        </a:p>
      </dsp:txBody>
      <dsp:txXfrm>
        <a:off x="412772" y="121570"/>
        <a:ext cx="207076" cy="127678"/>
      </dsp:txXfrm>
    </dsp:sp>
    <dsp:sp modelId="{D4BB9F8F-20FF-4529-AEFC-1845BC6E0D76}">
      <dsp:nvSpPr>
        <dsp:cNvPr id="0" name=""/>
        <dsp:cNvSpPr/>
      </dsp:nvSpPr>
      <dsp:spPr>
        <a:xfrm rot="5400000">
          <a:off x="745810" y="56911"/>
          <a:ext cx="416372" cy="256996"/>
        </a:xfrm>
        <a:prstGeom prst="triangle">
          <a:avLst/>
        </a:prstGeom>
        <a:solidFill>
          <a:srgbClr val="D6A41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endParaRPr lang="en-US" sz="700" kern="1200" dirty="0">
            <a:latin typeface="Rockwell" panose="02060603020205020403" pitchFamily="18" charset="0"/>
          </a:endParaRPr>
        </a:p>
      </dsp:txBody>
      <dsp:txXfrm>
        <a:off x="785654" y="121160"/>
        <a:ext cx="208186" cy="128498"/>
      </dsp:txXfrm>
    </dsp:sp>
    <dsp:sp modelId="{C661A27E-BB83-4440-93C9-89A55D261F17}">
      <dsp:nvSpPr>
        <dsp:cNvPr id="0" name=""/>
        <dsp:cNvSpPr/>
      </dsp:nvSpPr>
      <dsp:spPr>
        <a:xfrm rot="5400000">
          <a:off x="1120767" y="57731"/>
          <a:ext cx="414152" cy="255356"/>
        </a:xfrm>
        <a:prstGeom prst="triangle">
          <a:avLst/>
        </a:prstGeom>
        <a:solidFill>
          <a:srgbClr val="88304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endParaRPr lang="en-US" sz="700" kern="1200" dirty="0">
            <a:latin typeface="Rockwell" panose="02060603020205020403" pitchFamily="18" charset="0"/>
          </a:endParaRPr>
        </a:p>
      </dsp:txBody>
      <dsp:txXfrm>
        <a:off x="1160466" y="121570"/>
        <a:ext cx="207076" cy="127678"/>
      </dsp:txXfrm>
    </dsp:sp>
    <dsp:sp modelId="{F85E54A1-9C79-4434-A64C-54C3D9244CE1}">
      <dsp:nvSpPr>
        <dsp:cNvPr id="0" name=""/>
        <dsp:cNvSpPr/>
      </dsp:nvSpPr>
      <dsp:spPr>
        <a:xfrm rot="5400000">
          <a:off x="1493504" y="57731"/>
          <a:ext cx="414152" cy="255356"/>
        </a:xfrm>
        <a:prstGeom prst="triangle">
          <a:avLst/>
        </a:prstGeom>
        <a:solidFill>
          <a:srgbClr val="47BDA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endParaRPr lang="en-US" sz="700" kern="1200" dirty="0">
            <a:latin typeface="Rockwell" panose="02060603020205020403" pitchFamily="18" charset="0"/>
          </a:endParaRPr>
        </a:p>
      </dsp:txBody>
      <dsp:txXfrm>
        <a:off x="1533203" y="121570"/>
        <a:ext cx="207076" cy="127678"/>
      </dsp:txXfrm>
    </dsp:sp>
    <dsp:sp modelId="{CA94A6A6-A9F2-4BF3-AB37-3B2507B8C3A1}">
      <dsp:nvSpPr>
        <dsp:cNvPr id="0" name=""/>
        <dsp:cNvSpPr/>
      </dsp:nvSpPr>
      <dsp:spPr>
        <a:xfrm rot="5400000">
          <a:off x="1866241" y="57731"/>
          <a:ext cx="414152" cy="255356"/>
        </a:xfrm>
        <a:prstGeom prst="triangle">
          <a:avLst/>
        </a:prstGeom>
        <a:solidFill>
          <a:srgbClr val="00206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endParaRPr lang="en-US" sz="700" kern="1200" dirty="0">
            <a:latin typeface="Rockwell" panose="02060603020205020403" pitchFamily="18" charset="0"/>
          </a:endParaRPr>
        </a:p>
      </dsp:txBody>
      <dsp:txXfrm>
        <a:off x="1905940" y="121570"/>
        <a:ext cx="207076" cy="127678"/>
      </dsp:txXfrm>
    </dsp:sp>
    <dsp:sp modelId="{FD3FC979-94A2-46DC-9D00-9D9B08F56939}">
      <dsp:nvSpPr>
        <dsp:cNvPr id="0" name=""/>
        <dsp:cNvSpPr/>
      </dsp:nvSpPr>
      <dsp:spPr>
        <a:xfrm rot="5400000">
          <a:off x="2238978" y="57731"/>
          <a:ext cx="414152" cy="255356"/>
        </a:xfrm>
        <a:prstGeom prst="triangle">
          <a:avLst/>
        </a:prstGeom>
        <a:solidFill>
          <a:srgbClr val="92D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endParaRPr lang="en-US" sz="700" kern="1200" dirty="0">
            <a:latin typeface="Rockwell" panose="02060603020205020403" pitchFamily="18" charset="0"/>
          </a:endParaRPr>
        </a:p>
      </dsp:txBody>
      <dsp:txXfrm>
        <a:off x="2278677" y="121570"/>
        <a:ext cx="207076" cy="127678"/>
      </dsp:txXfrm>
    </dsp:sp>
    <dsp:sp modelId="{6A2DAC64-A16B-4456-A5BE-57668295DA7C}">
      <dsp:nvSpPr>
        <dsp:cNvPr id="0" name=""/>
        <dsp:cNvSpPr/>
      </dsp:nvSpPr>
      <dsp:spPr>
        <a:xfrm rot="5400000">
          <a:off x="2611715" y="57731"/>
          <a:ext cx="414152" cy="255356"/>
        </a:xfrm>
        <a:prstGeom prst="triangle">
          <a:avLst/>
        </a:prstGeom>
        <a:solidFill>
          <a:srgbClr val="AE257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endParaRPr lang="en-US" sz="700" kern="1200" dirty="0">
            <a:latin typeface="Rockwell" panose="02060603020205020403" pitchFamily="18" charset="0"/>
          </a:endParaRPr>
        </a:p>
      </dsp:txBody>
      <dsp:txXfrm>
        <a:off x="2651414" y="121570"/>
        <a:ext cx="207076" cy="127678"/>
      </dsp:txXfrm>
    </dsp:sp>
    <dsp:sp modelId="{28FA45B9-D14E-4737-96D6-8500B12FA652}">
      <dsp:nvSpPr>
        <dsp:cNvPr id="0" name=""/>
        <dsp:cNvSpPr/>
      </dsp:nvSpPr>
      <dsp:spPr>
        <a:xfrm rot="5400000">
          <a:off x="2984452" y="57731"/>
          <a:ext cx="414152" cy="255356"/>
        </a:xfrm>
        <a:prstGeom prst="triangle">
          <a:avLst/>
        </a:prstGeom>
        <a:solidFill>
          <a:srgbClr val="ED8B00"/>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endParaRPr lang="en-US" sz="700" kern="1200" dirty="0">
            <a:latin typeface="Rockwell" panose="02060603020205020403" pitchFamily="18" charset="0"/>
          </a:endParaRPr>
        </a:p>
      </dsp:txBody>
      <dsp:txXfrm>
        <a:off x="3024151" y="121570"/>
        <a:ext cx="207076" cy="127678"/>
      </dsp:txXfrm>
    </dsp:sp>
    <dsp:sp modelId="{41E33A9B-6FF9-45B9-BB39-B77401B95004}">
      <dsp:nvSpPr>
        <dsp:cNvPr id="0" name=""/>
        <dsp:cNvSpPr/>
      </dsp:nvSpPr>
      <dsp:spPr>
        <a:xfrm rot="5400000">
          <a:off x="3357189" y="56911"/>
          <a:ext cx="416372" cy="256996"/>
        </a:xfrm>
        <a:prstGeom prst="triangle">
          <a:avLst/>
        </a:prstGeom>
        <a:solidFill>
          <a:srgbClr val="7C2855"/>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endParaRPr lang="en-US" sz="700" kern="1200" dirty="0">
            <a:latin typeface="Rockwell" panose="02060603020205020403" pitchFamily="18" charset="0"/>
          </a:endParaRPr>
        </a:p>
      </dsp:txBody>
      <dsp:txXfrm>
        <a:off x="3397033" y="121160"/>
        <a:ext cx="208186" cy="1284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EE38B-1C08-4CF6-8161-525255F72199}">
      <dsp:nvSpPr>
        <dsp:cNvPr id="0" name=""/>
        <dsp:cNvSpPr/>
      </dsp:nvSpPr>
      <dsp:spPr>
        <a:xfrm rot="5400000">
          <a:off x="357" y="61194"/>
          <a:ext cx="438993" cy="270672"/>
        </a:xfrm>
        <a:prstGeom prst="triangle">
          <a:avLst/>
        </a:prstGeom>
        <a:solidFill>
          <a:srgbClr val="604A7B"/>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2437" y="128862"/>
        <a:ext cx="219497" cy="135336"/>
      </dsp:txXfrm>
    </dsp:sp>
    <dsp:sp modelId="{86468A79-BE83-4CB5-9BEC-7415842D5C69}">
      <dsp:nvSpPr>
        <dsp:cNvPr id="0" name=""/>
        <dsp:cNvSpPr/>
      </dsp:nvSpPr>
      <dsp:spPr>
        <a:xfrm rot="5400000">
          <a:off x="395451" y="61194"/>
          <a:ext cx="438993" cy="270672"/>
        </a:xfrm>
        <a:prstGeom prst="triangle">
          <a:avLst/>
        </a:prstGeom>
        <a:solidFill>
          <a:srgbClr val="55566F"/>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37531" y="128862"/>
        <a:ext cx="219497" cy="135336"/>
      </dsp:txXfrm>
    </dsp:sp>
    <dsp:sp modelId="{D4BB9F8F-20FF-4529-AEFC-1845BC6E0D76}">
      <dsp:nvSpPr>
        <dsp:cNvPr id="0" name=""/>
        <dsp:cNvSpPr/>
      </dsp:nvSpPr>
      <dsp:spPr>
        <a:xfrm rot="5400000">
          <a:off x="790545" y="60324"/>
          <a:ext cx="441346" cy="272411"/>
        </a:xfrm>
        <a:prstGeom prst="triangle">
          <a:avLst/>
        </a:prstGeom>
        <a:solidFill>
          <a:srgbClr val="D6A41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832779" y="128428"/>
        <a:ext cx="220673" cy="136205"/>
      </dsp:txXfrm>
    </dsp:sp>
    <dsp:sp modelId="{C661A27E-BB83-4440-93C9-89A55D261F17}">
      <dsp:nvSpPr>
        <dsp:cNvPr id="0" name=""/>
        <dsp:cNvSpPr/>
      </dsp:nvSpPr>
      <dsp:spPr>
        <a:xfrm rot="5400000">
          <a:off x="1187992" y="61194"/>
          <a:ext cx="438993" cy="270672"/>
        </a:xfrm>
        <a:prstGeom prst="triangle">
          <a:avLst/>
        </a:prstGeom>
        <a:solidFill>
          <a:srgbClr val="88304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230072" y="128862"/>
        <a:ext cx="219497" cy="135336"/>
      </dsp:txXfrm>
    </dsp:sp>
    <dsp:sp modelId="{F85E54A1-9C79-4434-A64C-54C3D9244CE1}">
      <dsp:nvSpPr>
        <dsp:cNvPr id="0" name=""/>
        <dsp:cNvSpPr/>
      </dsp:nvSpPr>
      <dsp:spPr>
        <a:xfrm rot="5400000">
          <a:off x="1583087" y="61194"/>
          <a:ext cx="438993" cy="270672"/>
        </a:xfrm>
        <a:prstGeom prst="triangle">
          <a:avLst/>
        </a:prstGeom>
        <a:solidFill>
          <a:srgbClr val="47BDA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625167" y="128862"/>
        <a:ext cx="219497" cy="135336"/>
      </dsp:txXfrm>
    </dsp:sp>
    <dsp:sp modelId="{CA94A6A6-A9F2-4BF3-AB37-3B2507B8C3A1}">
      <dsp:nvSpPr>
        <dsp:cNvPr id="0" name=""/>
        <dsp:cNvSpPr/>
      </dsp:nvSpPr>
      <dsp:spPr>
        <a:xfrm rot="5400000">
          <a:off x="1978181" y="61194"/>
          <a:ext cx="438993" cy="270672"/>
        </a:xfrm>
        <a:prstGeom prst="triangle">
          <a:avLst/>
        </a:prstGeom>
        <a:solidFill>
          <a:srgbClr val="00206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020261" y="128862"/>
        <a:ext cx="219497" cy="135336"/>
      </dsp:txXfrm>
    </dsp:sp>
    <dsp:sp modelId="{FD3FC979-94A2-46DC-9D00-9D9B08F56939}">
      <dsp:nvSpPr>
        <dsp:cNvPr id="0" name=""/>
        <dsp:cNvSpPr/>
      </dsp:nvSpPr>
      <dsp:spPr>
        <a:xfrm rot="5400000">
          <a:off x="2373275" y="61194"/>
          <a:ext cx="438993" cy="270672"/>
        </a:xfrm>
        <a:prstGeom prst="triangle">
          <a:avLst/>
        </a:prstGeom>
        <a:solidFill>
          <a:srgbClr val="92D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415355" y="128862"/>
        <a:ext cx="219497" cy="135336"/>
      </dsp:txXfrm>
    </dsp:sp>
    <dsp:sp modelId="{6A2DAC64-A16B-4456-A5BE-57668295DA7C}">
      <dsp:nvSpPr>
        <dsp:cNvPr id="0" name=""/>
        <dsp:cNvSpPr/>
      </dsp:nvSpPr>
      <dsp:spPr>
        <a:xfrm rot="5400000">
          <a:off x="2768369" y="61194"/>
          <a:ext cx="438993" cy="270672"/>
        </a:xfrm>
        <a:prstGeom prst="triangle">
          <a:avLst/>
        </a:prstGeom>
        <a:solidFill>
          <a:srgbClr val="AE257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810449" y="128862"/>
        <a:ext cx="219497" cy="135336"/>
      </dsp:txXfrm>
    </dsp:sp>
    <dsp:sp modelId="{28FA45B9-D14E-4737-96D6-8500B12FA652}">
      <dsp:nvSpPr>
        <dsp:cNvPr id="0" name=""/>
        <dsp:cNvSpPr/>
      </dsp:nvSpPr>
      <dsp:spPr>
        <a:xfrm rot="5400000">
          <a:off x="3163464" y="61194"/>
          <a:ext cx="438993" cy="270672"/>
        </a:xfrm>
        <a:prstGeom prst="triangle">
          <a:avLst/>
        </a:prstGeom>
        <a:solidFill>
          <a:srgbClr val="ED8B00"/>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205544" y="128862"/>
        <a:ext cx="219497" cy="135336"/>
      </dsp:txXfrm>
    </dsp:sp>
    <dsp:sp modelId="{41E33A9B-6FF9-45B9-BB39-B77401B95004}">
      <dsp:nvSpPr>
        <dsp:cNvPr id="0" name=""/>
        <dsp:cNvSpPr/>
      </dsp:nvSpPr>
      <dsp:spPr>
        <a:xfrm rot="5400000">
          <a:off x="3558558" y="60324"/>
          <a:ext cx="441346" cy="272411"/>
        </a:xfrm>
        <a:prstGeom prst="triangle">
          <a:avLst/>
        </a:prstGeom>
        <a:solidFill>
          <a:srgbClr val="7C2855"/>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600792" y="128428"/>
        <a:ext cx="220673" cy="1362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EE38B-1C08-4CF6-8161-525255F72199}">
      <dsp:nvSpPr>
        <dsp:cNvPr id="0" name=""/>
        <dsp:cNvSpPr/>
      </dsp:nvSpPr>
      <dsp:spPr>
        <a:xfrm rot="5400000">
          <a:off x="357" y="61194"/>
          <a:ext cx="438993" cy="270672"/>
        </a:xfrm>
        <a:prstGeom prst="triangle">
          <a:avLst/>
        </a:prstGeom>
        <a:solidFill>
          <a:srgbClr val="604A7B"/>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2437" y="128862"/>
        <a:ext cx="219497" cy="135336"/>
      </dsp:txXfrm>
    </dsp:sp>
    <dsp:sp modelId="{86468A79-BE83-4CB5-9BEC-7415842D5C69}">
      <dsp:nvSpPr>
        <dsp:cNvPr id="0" name=""/>
        <dsp:cNvSpPr/>
      </dsp:nvSpPr>
      <dsp:spPr>
        <a:xfrm rot="5400000">
          <a:off x="395451" y="61194"/>
          <a:ext cx="438993" cy="270672"/>
        </a:xfrm>
        <a:prstGeom prst="triangle">
          <a:avLst/>
        </a:prstGeom>
        <a:solidFill>
          <a:srgbClr val="55566F"/>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37531" y="128862"/>
        <a:ext cx="219497" cy="135336"/>
      </dsp:txXfrm>
    </dsp:sp>
    <dsp:sp modelId="{D4BB9F8F-20FF-4529-AEFC-1845BC6E0D76}">
      <dsp:nvSpPr>
        <dsp:cNvPr id="0" name=""/>
        <dsp:cNvSpPr/>
      </dsp:nvSpPr>
      <dsp:spPr>
        <a:xfrm rot="5400000">
          <a:off x="790545" y="60324"/>
          <a:ext cx="441346" cy="272411"/>
        </a:xfrm>
        <a:prstGeom prst="triangle">
          <a:avLst/>
        </a:prstGeom>
        <a:solidFill>
          <a:srgbClr val="D6A41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832779" y="128428"/>
        <a:ext cx="220673" cy="136205"/>
      </dsp:txXfrm>
    </dsp:sp>
    <dsp:sp modelId="{C661A27E-BB83-4440-93C9-89A55D261F17}">
      <dsp:nvSpPr>
        <dsp:cNvPr id="0" name=""/>
        <dsp:cNvSpPr/>
      </dsp:nvSpPr>
      <dsp:spPr>
        <a:xfrm rot="5400000">
          <a:off x="1187992" y="61194"/>
          <a:ext cx="438993" cy="270672"/>
        </a:xfrm>
        <a:prstGeom prst="triangle">
          <a:avLst/>
        </a:prstGeom>
        <a:solidFill>
          <a:srgbClr val="88304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230072" y="128862"/>
        <a:ext cx="219497" cy="135336"/>
      </dsp:txXfrm>
    </dsp:sp>
    <dsp:sp modelId="{F85E54A1-9C79-4434-A64C-54C3D9244CE1}">
      <dsp:nvSpPr>
        <dsp:cNvPr id="0" name=""/>
        <dsp:cNvSpPr/>
      </dsp:nvSpPr>
      <dsp:spPr>
        <a:xfrm rot="5400000">
          <a:off x="1583087" y="61194"/>
          <a:ext cx="438993" cy="270672"/>
        </a:xfrm>
        <a:prstGeom prst="triangle">
          <a:avLst/>
        </a:prstGeom>
        <a:solidFill>
          <a:srgbClr val="47BDA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625167" y="128862"/>
        <a:ext cx="219497" cy="135336"/>
      </dsp:txXfrm>
    </dsp:sp>
    <dsp:sp modelId="{CA94A6A6-A9F2-4BF3-AB37-3B2507B8C3A1}">
      <dsp:nvSpPr>
        <dsp:cNvPr id="0" name=""/>
        <dsp:cNvSpPr/>
      </dsp:nvSpPr>
      <dsp:spPr>
        <a:xfrm rot="5400000">
          <a:off x="1978181" y="61194"/>
          <a:ext cx="438993" cy="270672"/>
        </a:xfrm>
        <a:prstGeom prst="triangle">
          <a:avLst/>
        </a:prstGeom>
        <a:solidFill>
          <a:srgbClr val="00206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020261" y="128862"/>
        <a:ext cx="219497" cy="135336"/>
      </dsp:txXfrm>
    </dsp:sp>
    <dsp:sp modelId="{FD3FC979-94A2-46DC-9D00-9D9B08F56939}">
      <dsp:nvSpPr>
        <dsp:cNvPr id="0" name=""/>
        <dsp:cNvSpPr/>
      </dsp:nvSpPr>
      <dsp:spPr>
        <a:xfrm rot="5400000">
          <a:off x="2373275" y="61194"/>
          <a:ext cx="438993" cy="270672"/>
        </a:xfrm>
        <a:prstGeom prst="triangle">
          <a:avLst/>
        </a:prstGeom>
        <a:solidFill>
          <a:srgbClr val="92D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415355" y="128862"/>
        <a:ext cx="219497" cy="135336"/>
      </dsp:txXfrm>
    </dsp:sp>
    <dsp:sp modelId="{6A2DAC64-A16B-4456-A5BE-57668295DA7C}">
      <dsp:nvSpPr>
        <dsp:cNvPr id="0" name=""/>
        <dsp:cNvSpPr/>
      </dsp:nvSpPr>
      <dsp:spPr>
        <a:xfrm rot="5400000">
          <a:off x="2768369" y="61194"/>
          <a:ext cx="438993" cy="270672"/>
        </a:xfrm>
        <a:prstGeom prst="triangle">
          <a:avLst/>
        </a:prstGeom>
        <a:solidFill>
          <a:srgbClr val="AE257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810449" y="128862"/>
        <a:ext cx="219497" cy="135336"/>
      </dsp:txXfrm>
    </dsp:sp>
    <dsp:sp modelId="{28FA45B9-D14E-4737-96D6-8500B12FA652}">
      <dsp:nvSpPr>
        <dsp:cNvPr id="0" name=""/>
        <dsp:cNvSpPr/>
      </dsp:nvSpPr>
      <dsp:spPr>
        <a:xfrm rot="5400000">
          <a:off x="3163464" y="61194"/>
          <a:ext cx="438993" cy="270672"/>
        </a:xfrm>
        <a:prstGeom prst="triangle">
          <a:avLst/>
        </a:prstGeom>
        <a:solidFill>
          <a:srgbClr val="ED8B00"/>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205544" y="128862"/>
        <a:ext cx="219497" cy="135336"/>
      </dsp:txXfrm>
    </dsp:sp>
    <dsp:sp modelId="{41E33A9B-6FF9-45B9-BB39-B77401B95004}">
      <dsp:nvSpPr>
        <dsp:cNvPr id="0" name=""/>
        <dsp:cNvSpPr/>
      </dsp:nvSpPr>
      <dsp:spPr>
        <a:xfrm rot="5400000">
          <a:off x="3558558" y="60324"/>
          <a:ext cx="441346" cy="272411"/>
        </a:xfrm>
        <a:prstGeom prst="triangle">
          <a:avLst/>
        </a:prstGeom>
        <a:solidFill>
          <a:srgbClr val="7C2855"/>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600792" y="128428"/>
        <a:ext cx="220673" cy="1362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EE38B-1C08-4CF6-8161-525255F72199}">
      <dsp:nvSpPr>
        <dsp:cNvPr id="0" name=""/>
        <dsp:cNvSpPr/>
      </dsp:nvSpPr>
      <dsp:spPr>
        <a:xfrm rot="5400000">
          <a:off x="357" y="61194"/>
          <a:ext cx="438993" cy="270672"/>
        </a:xfrm>
        <a:prstGeom prst="triangle">
          <a:avLst/>
        </a:prstGeom>
        <a:solidFill>
          <a:srgbClr val="604A7B"/>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2437" y="128862"/>
        <a:ext cx="219497" cy="135336"/>
      </dsp:txXfrm>
    </dsp:sp>
    <dsp:sp modelId="{86468A79-BE83-4CB5-9BEC-7415842D5C69}">
      <dsp:nvSpPr>
        <dsp:cNvPr id="0" name=""/>
        <dsp:cNvSpPr/>
      </dsp:nvSpPr>
      <dsp:spPr>
        <a:xfrm rot="5400000">
          <a:off x="395451" y="61194"/>
          <a:ext cx="438993" cy="270672"/>
        </a:xfrm>
        <a:prstGeom prst="triangle">
          <a:avLst/>
        </a:prstGeom>
        <a:solidFill>
          <a:srgbClr val="55566F"/>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37531" y="128862"/>
        <a:ext cx="219497" cy="135336"/>
      </dsp:txXfrm>
    </dsp:sp>
    <dsp:sp modelId="{D4BB9F8F-20FF-4529-AEFC-1845BC6E0D76}">
      <dsp:nvSpPr>
        <dsp:cNvPr id="0" name=""/>
        <dsp:cNvSpPr/>
      </dsp:nvSpPr>
      <dsp:spPr>
        <a:xfrm rot="5400000">
          <a:off x="790545" y="60324"/>
          <a:ext cx="441346" cy="272411"/>
        </a:xfrm>
        <a:prstGeom prst="triangle">
          <a:avLst/>
        </a:prstGeom>
        <a:solidFill>
          <a:srgbClr val="D6A41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832779" y="128428"/>
        <a:ext cx="220673" cy="136205"/>
      </dsp:txXfrm>
    </dsp:sp>
    <dsp:sp modelId="{C661A27E-BB83-4440-93C9-89A55D261F17}">
      <dsp:nvSpPr>
        <dsp:cNvPr id="0" name=""/>
        <dsp:cNvSpPr/>
      </dsp:nvSpPr>
      <dsp:spPr>
        <a:xfrm rot="5400000">
          <a:off x="1187992" y="61194"/>
          <a:ext cx="438993" cy="270672"/>
        </a:xfrm>
        <a:prstGeom prst="triangle">
          <a:avLst/>
        </a:prstGeom>
        <a:solidFill>
          <a:srgbClr val="88304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230072" y="128862"/>
        <a:ext cx="219497" cy="135336"/>
      </dsp:txXfrm>
    </dsp:sp>
    <dsp:sp modelId="{F85E54A1-9C79-4434-A64C-54C3D9244CE1}">
      <dsp:nvSpPr>
        <dsp:cNvPr id="0" name=""/>
        <dsp:cNvSpPr/>
      </dsp:nvSpPr>
      <dsp:spPr>
        <a:xfrm rot="5400000">
          <a:off x="1583087" y="61194"/>
          <a:ext cx="438993" cy="270672"/>
        </a:xfrm>
        <a:prstGeom prst="triangle">
          <a:avLst/>
        </a:prstGeom>
        <a:solidFill>
          <a:srgbClr val="47BDA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625167" y="128862"/>
        <a:ext cx="219497" cy="135336"/>
      </dsp:txXfrm>
    </dsp:sp>
    <dsp:sp modelId="{CA94A6A6-A9F2-4BF3-AB37-3B2507B8C3A1}">
      <dsp:nvSpPr>
        <dsp:cNvPr id="0" name=""/>
        <dsp:cNvSpPr/>
      </dsp:nvSpPr>
      <dsp:spPr>
        <a:xfrm rot="5400000">
          <a:off x="1978181" y="61194"/>
          <a:ext cx="438993" cy="270672"/>
        </a:xfrm>
        <a:prstGeom prst="triangle">
          <a:avLst/>
        </a:prstGeom>
        <a:solidFill>
          <a:srgbClr val="00206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020261" y="128862"/>
        <a:ext cx="219497" cy="135336"/>
      </dsp:txXfrm>
    </dsp:sp>
    <dsp:sp modelId="{FD3FC979-94A2-46DC-9D00-9D9B08F56939}">
      <dsp:nvSpPr>
        <dsp:cNvPr id="0" name=""/>
        <dsp:cNvSpPr/>
      </dsp:nvSpPr>
      <dsp:spPr>
        <a:xfrm rot="5400000">
          <a:off x="2373275" y="61194"/>
          <a:ext cx="438993" cy="270672"/>
        </a:xfrm>
        <a:prstGeom prst="triangle">
          <a:avLst/>
        </a:prstGeom>
        <a:solidFill>
          <a:srgbClr val="92D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415355" y="128862"/>
        <a:ext cx="219497" cy="135336"/>
      </dsp:txXfrm>
    </dsp:sp>
    <dsp:sp modelId="{6A2DAC64-A16B-4456-A5BE-57668295DA7C}">
      <dsp:nvSpPr>
        <dsp:cNvPr id="0" name=""/>
        <dsp:cNvSpPr/>
      </dsp:nvSpPr>
      <dsp:spPr>
        <a:xfrm rot="5400000">
          <a:off x="2768369" y="61194"/>
          <a:ext cx="438993" cy="270672"/>
        </a:xfrm>
        <a:prstGeom prst="triangle">
          <a:avLst/>
        </a:prstGeom>
        <a:solidFill>
          <a:srgbClr val="AE257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810449" y="128862"/>
        <a:ext cx="219497" cy="135336"/>
      </dsp:txXfrm>
    </dsp:sp>
    <dsp:sp modelId="{28FA45B9-D14E-4737-96D6-8500B12FA652}">
      <dsp:nvSpPr>
        <dsp:cNvPr id="0" name=""/>
        <dsp:cNvSpPr/>
      </dsp:nvSpPr>
      <dsp:spPr>
        <a:xfrm rot="5400000">
          <a:off x="3163464" y="61194"/>
          <a:ext cx="438993" cy="270672"/>
        </a:xfrm>
        <a:prstGeom prst="triangle">
          <a:avLst/>
        </a:prstGeom>
        <a:solidFill>
          <a:srgbClr val="ED8B00"/>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205544" y="128862"/>
        <a:ext cx="219497" cy="135336"/>
      </dsp:txXfrm>
    </dsp:sp>
    <dsp:sp modelId="{41E33A9B-6FF9-45B9-BB39-B77401B95004}">
      <dsp:nvSpPr>
        <dsp:cNvPr id="0" name=""/>
        <dsp:cNvSpPr/>
      </dsp:nvSpPr>
      <dsp:spPr>
        <a:xfrm rot="5400000">
          <a:off x="3558558" y="60324"/>
          <a:ext cx="441346" cy="272411"/>
        </a:xfrm>
        <a:prstGeom prst="triangle">
          <a:avLst/>
        </a:prstGeom>
        <a:solidFill>
          <a:srgbClr val="7C2855"/>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600792" y="128428"/>
        <a:ext cx="220673" cy="1362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EE38B-1C08-4CF6-8161-525255F72199}">
      <dsp:nvSpPr>
        <dsp:cNvPr id="0" name=""/>
        <dsp:cNvSpPr/>
      </dsp:nvSpPr>
      <dsp:spPr>
        <a:xfrm rot="5400000">
          <a:off x="357" y="61194"/>
          <a:ext cx="438993" cy="270672"/>
        </a:xfrm>
        <a:prstGeom prst="triangle">
          <a:avLst/>
        </a:prstGeom>
        <a:solidFill>
          <a:srgbClr val="604A7B"/>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2437" y="128862"/>
        <a:ext cx="219497" cy="135336"/>
      </dsp:txXfrm>
    </dsp:sp>
    <dsp:sp modelId="{86468A79-BE83-4CB5-9BEC-7415842D5C69}">
      <dsp:nvSpPr>
        <dsp:cNvPr id="0" name=""/>
        <dsp:cNvSpPr/>
      </dsp:nvSpPr>
      <dsp:spPr>
        <a:xfrm rot="5400000">
          <a:off x="395451" y="61194"/>
          <a:ext cx="438993" cy="270672"/>
        </a:xfrm>
        <a:prstGeom prst="triangle">
          <a:avLst/>
        </a:prstGeom>
        <a:solidFill>
          <a:srgbClr val="55566F"/>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37531" y="128862"/>
        <a:ext cx="219497" cy="135336"/>
      </dsp:txXfrm>
    </dsp:sp>
    <dsp:sp modelId="{D4BB9F8F-20FF-4529-AEFC-1845BC6E0D76}">
      <dsp:nvSpPr>
        <dsp:cNvPr id="0" name=""/>
        <dsp:cNvSpPr/>
      </dsp:nvSpPr>
      <dsp:spPr>
        <a:xfrm rot="5400000">
          <a:off x="790545" y="60324"/>
          <a:ext cx="441346" cy="272411"/>
        </a:xfrm>
        <a:prstGeom prst="triangle">
          <a:avLst/>
        </a:prstGeom>
        <a:solidFill>
          <a:srgbClr val="D6A41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832779" y="128428"/>
        <a:ext cx="220673" cy="136205"/>
      </dsp:txXfrm>
    </dsp:sp>
    <dsp:sp modelId="{C661A27E-BB83-4440-93C9-89A55D261F17}">
      <dsp:nvSpPr>
        <dsp:cNvPr id="0" name=""/>
        <dsp:cNvSpPr/>
      </dsp:nvSpPr>
      <dsp:spPr>
        <a:xfrm rot="5400000">
          <a:off x="1187992" y="61194"/>
          <a:ext cx="438993" cy="270672"/>
        </a:xfrm>
        <a:prstGeom prst="triangle">
          <a:avLst/>
        </a:prstGeom>
        <a:solidFill>
          <a:srgbClr val="88304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230072" y="128862"/>
        <a:ext cx="219497" cy="135336"/>
      </dsp:txXfrm>
    </dsp:sp>
    <dsp:sp modelId="{F85E54A1-9C79-4434-A64C-54C3D9244CE1}">
      <dsp:nvSpPr>
        <dsp:cNvPr id="0" name=""/>
        <dsp:cNvSpPr/>
      </dsp:nvSpPr>
      <dsp:spPr>
        <a:xfrm rot="5400000">
          <a:off x="1583087" y="61194"/>
          <a:ext cx="438993" cy="270672"/>
        </a:xfrm>
        <a:prstGeom prst="triangle">
          <a:avLst/>
        </a:prstGeom>
        <a:solidFill>
          <a:srgbClr val="47BDA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625167" y="128862"/>
        <a:ext cx="219497" cy="135336"/>
      </dsp:txXfrm>
    </dsp:sp>
    <dsp:sp modelId="{CA94A6A6-A9F2-4BF3-AB37-3B2507B8C3A1}">
      <dsp:nvSpPr>
        <dsp:cNvPr id="0" name=""/>
        <dsp:cNvSpPr/>
      </dsp:nvSpPr>
      <dsp:spPr>
        <a:xfrm rot="5400000">
          <a:off x="1978181" y="61194"/>
          <a:ext cx="438993" cy="270672"/>
        </a:xfrm>
        <a:prstGeom prst="triangle">
          <a:avLst/>
        </a:prstGeom>
        <a:solidFill>
          <a:srgbClr val="00206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020261" y="128862"/>
        <a:ext cx="219497" cy="135336"/>
      </dsp:txXfrm>
    </dsp:sp>
    <dsp:sp modelId="{FD3FC979-94A2-46DC-9D00-9D9B08F56939}">
      <dsp:nvSpPr>
        <dsp:cNvPr id="0" name=""/>
        <dsp:cNvSpPr/>
      </dsp:nvSpPr>
      <dsp:spPr>
        <a:xfrm rot="5400000">
          <a:off x="2373275" y="61194"/>
          <a:ext cx="438993" cy="270672"/>
        </a:xfrm>
        <a:prstGeom prst="triangle">
          <a:avLst/>
        </a:prstGeom>
        <a:solidFill>
          <a:srgbClr val="92D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415355" y="128862"/>
        <a:ext cx="219497" cy="135336"/>
      </dsp:txXfrm>
    </dsp:sp>
    <dsp:sp modelId="{6A2DAC64-A16B-4456-A5BE-57668295DA7C}">
      <dsp:nvSpPr>
        <dsp:cNvPr id="0" name=""/>
        <dsp:cNvSpPr/>
      </dsp:nvSpPr>
      <dsp:spPr>
        <a:xfrm rot="5400000">
          <a:off x="2768369" y="61194"/>
          <a:ext cx="438993" cy="270672"/>
        </a:xfrm>
        <a:prstGeom prst="triangle">
          <a:avLst/>
        </a:prstGeom>
        <a:solidFill>
          <a:srgbClr val="AE257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810449" y="128862"/>
        <a:ext cx="219497" cy="135336"/>
      </dsp:txXfrm>
    </dsp:sp>
    <dsp:sp modelId="{28FA45B9-D14E-4737-96D6-8500B12FA652}">
      <dsp:nvSpPr>
        <dsp:cNvPr id="0" name=""/>
        <dsp:cNvSpPr/>
      </dsp:nvSpPr>
      <dsp:spPr>
        <a:xfrm rot="5400000">
          <a:off x="3163464" y="61194"/>
          <a:ext cx="438993" cy="270672"/>
        </a:xfrm>
        <a:prstGeom prst="triangle">
          <a:avLst/>
        </a:prstGeom>
        <a:solidFill>
          <a:srgbClr val="ED8B00"/>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205544" y="128862"/>
        <a:ext cx="219497" cy="135336"/>
      </dsp:txXfrm>
    </dsp:sp>
    <dsp:sp modelId="{41E33A9B-6FF9-45B9-BB39-B77401B95004}">
      <dsp:nvSpPr>
        <dsp:cNvPr id="0" name=""/>
        <dsp:cNvSpPr/>
      </dsp:nvSpPr>
      <dsp:spPr>
        <a:xfrm rot="5400000">
          <a:off x="3558558" y="60324"/>
          <a:ext cx="441346" cy="272411"/>
        </a:xfrm>
        <a:prstGeom prst="triangle">
          <a:avLst/>
        </a:prstGeom>
        <a:solidFill>
          <a:srgbClr val="7C2855"/>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600792" y="128428"/>
        <a:ext cx="220673" cy="13620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EE38B-1C08-4CF6-8161-525255F72199}">
      <dsp:nvSpPr>
        <dsp:cNvPr id="0" name=""/>
        <dsp:cNvSpPr/>
      </dsp:nvSpPr>
      <dsp:spPr>
        <a:xfrm rot="5400000">
          <a:off x="357" y="61194"/>
          <a:ext cx="438993" cy="270672"/>
        </a:xfrm>
        <a:prstGeom prst="triangle">
          <a:avLst/>
        </a:prstGeom>
        <a:solidFill>
          <a:srgbClr val="604A7B"/>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2437" y="128862"/>
        <a:ext cx="219497" cy="135336"/>
      </dsp:txXfrm>
    </dsp:sp>
    <dsp:sp modelId="{86468A79-BE83-4CB5-9BEC-7415842D5C69}">
      <dsp:nvSpPr>
        <dsp:cNvPr id="0" name=""/>
        <dsp:cNvSpPr/>
      </dsp:nvSpPr>
      <dsp:spPr>
        <a:xfrm rot="5400000">
          <a:off x="395451" y="61194"/>
          <a:ext cx="438993" cy="270672"/>
        </a:xfrm>
        <a:prstGeom prst="triangle">
          <a:avLst/>
        </a:prstGeom>
        <a:solidFill>
          <a:srgbClr val="55566F"/>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37531" y="128862"/>
        <a:ext cx="219497" cy="135336"/>
      </dsp:txXfrm>
    </dsp:sp>
    <dsp:sp modelId="{D4BB9F8F-20FF-4529-AEFC-1845BC6E0D76}">
      <dsp:nvSpPr>
        <dsp:cNvPr id="0" name=""/>
        <dsp:cNvSpPr/>
      </dsp:nvSpPr>
      <dsp:spPr>
        <a:xfrm rot="5400000">
          <a:off x="790545" y="60324"/>
          <a:ext cx="441346" cy="272411"/>
        </a:xfrm>
        <a:prstGeom prst="triangle">
          <a:avLst/>
        </a:prstGeom>
        <a:solidFill>
          <a:srgbClr val="D6A41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832779" y="128428"/>
        <a:ext cx="220673" cy="136205"/>
      </dsp:txXfrm>
    </dsp:sp>
    <dsp:sp modelId="{C661A27E-BB83-4440-93C9-89A55D261F17}">
      <dsp:nvSpPr>
        <dsp:cNvPr id="0" name=""/>
        <dsp:cNvSpPr/>
      </dsp:nvSpPr>
      <dsp:spPr>
        <a:xfrm rot="5400000">
          <a:off x="1187992" y="61194"/>
          <a:ext cx="438993" cy="270672"/>
        </a:xfrm>
        <a:prstGeom prst="triangle">
          <a:avLst/>
        </a:prstGeom>
        <a:solidFill>
          <a:srgbClr val="88304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230072" y="128862"/>
        <a:ext cx="219497" cy="135336"/>
      </dsp:txXfrm>
    </dsp:sp>
    <dsp:sp modelId="{F85E54A1-9C79-4434-A64C-54C3D9244CE1}">
      <dsp:nvSpPr>
        <dsp:cNvPr id="0" name=""/>
        <dsp:cNvSpPr/>
      </dsp:nvSpPr>
      <dsp:spPr>
        <a:xfrm rot="5400000">
          <a:off x="1583087" y="61194"/>
          <a:ext cx="438993" cy="270672"/>
        </a:xfrm>
        <a:prstGeom prst="triangle">
          <a:avLst/>
        </a:prstGeom>
        <a:solidFill>
          <a:srgbClr val="47BDA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625167" y="128862"/>
        <a:ext cx="219497" cy="135336"/>
      </dsp:txXfrm>
    </dsp:sp>
    <dsp:sp modelId="{CA94A6A6-A9F2-4BF3-AB37-3B2507B8C3A1}">
      <dsp:nvSpPr>
        <dsp:cNvPr id="0" name=""/>
        <dsp:cNvSpPr/>
      </dsp:nvSpPr>
      <dsp:spPr>
        <a:xfrm rot="5400000">
          <a:off x="1978181" y="61194"/>
          <a:ext cx="438993" cy="270672"/>
        </a:xfrm>
        <a:prstGeom prst="triangle">
          <a:avLst/>
        </a:prstGeom>
        <a:solidFill>
          <a:srgbClr val="00206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020261" y="128862"/>
        <a:ext cx="219497" cy="135336"/>
      </dsp:txXfrm>
    </dsp:sp>
    <dsp:sp modelId="{FD3FC979-94A2-46DC-9D00-9D9B08F56939}">
      <dsp:nvSpPr>
        <dsp:cNvPr id="0" name=""/>
        <dsp:cNvSpPr/>
      </dsp:nvSpPr>
      <dsp:spPr>
        <a:xfrm rot="5400000">
          <a:off x="2373275" y="61194"/>
          <a:ext cx="438993" cy="270672"/>
        </a:xfrm>
        <a:prstGeom prst="triangle">
          <a:avLst/>
        </a:prstGeom>
        <a:solidFill>
          <a:srgbClr val="92D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415355" y="128862"/>
        <a:ext cx="219497" cy="135336"/>
      </dsp:txXfrm>
    </dsp:sp>
    <dsp:sp modelId="{6A2DAC64-A16B-4456-A5BE-57668295DA7C}">
      <dsp:nvSpPr>
        <dsp:cNvPr id="0" name=""/>
        <dsp:cNvSpPr/>
      </dsp:nvSpPr>
      <dsp:spPr>
        <a:xfrm rot="5400000">
          <a:off x="2768369" y="61194"/>
          <a:ext cx="438993" cy="270672"/>
        </a:xfrm>
        <a:prstGeom prst="triangle">
          <a:avLst/>
        </a:prstGeom>
        <a:solidFill>
          <a:srgbClr val="AE257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810449" y="128862"/>
        <a:ext cx="219497" cy="135336"/>
      </dsp:txXfrm>
    </dsp:sp>
    <dsp:sp modelId="{28FA45B9-D14E-4737-96D6-8500B12FA652}">
      <dsp:nvSpPr>
        <dsp:cNvPr id="0" name=""/>
        <dsp:cNvSpPr/>
      </dsp:nvSpPr>
      <dsp:spPr>
        <a:xfrm rot="5400000">
          <a:off x="3163464" y="61194"/>
          <a:ext cx="438993" cy="270672"/>
        </a:xfrm>
        <a:prstGeom prst="triangle">
          <a:avLst/>
        </a:prstGeom>
        <a:solidFill>
          <a:srgbClr val="ED8B00"/>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205544" y="128862"/>
        <a:ext cx="219497" cy="135336"/>
      </dsp:txXfrm>
    </dsp:sp>
    <dsp:sp modelId="{41E33A9B-6FF9-45B9-BB39-B77401B95004}">
      <dsp:nvSpPr>
        <dsp:cNvPr id="0" name=""/>
        <dsp:cNvSpPr/>
      </dsp:nvSpPr>
      <dsp:spPr>
        <a:xfrm rot="5400000">
          <a:off x="3558558" y="60324"/>
          <a:ext cx="441346" cy="272411"/>
        </a:xfrm>
        <a:prstGeom prst="triangle">
          <a:avLst/>
        </a:prstGeom>
        <a:solidFill>
          <a:srgbClr val="7C2855"/>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600792" y="128428"/>
        <a:ext cx="220673" cy="13620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EE38B-1C08-4CF6-8161-525255F72199}">
      <dsp:nvSpPr>
        <dsp:cNvPr id="0" name=""/>
        <dsp:cNvSpPr/>
      </dsp:nvSpPr>
      <dsp:spPr>
        <a:xfrm rot="5400000">
          <a:off x="357" y="61194"/>
          <a:ext cx="438993" cy="270672"/>
        </a:xfrm>
        <a:prstGeom prst="triangle">
          <a:avLst/>
        </a:prstGeom>
        <a:solidFill>
          <a:srgbClr val="604A7B"/>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2437" y="128862"/>
        <a:ext cx="219497" cy="135336"/>
      </dsp:txXfrm>
    </dsp:sp>
    <dsp:sp modelId="{86468A79-BE83-4CB5-9BEC-7415842D5C69}">
      <dsp:nvSpPr>
        <dsp:cNvPr id="0" name=""/>
        <dsp:cNvSpPr/>
      </dsp:nvSpPr>
      <dsp:spPr>
        <a:xfrm rot="5400000">
          <a:off x="395451" y="61194"/>
          <a:ext cx="438993" cy="270672"/>
        </a:xfrm>
        <a:prstGeom prst="triangle">
          <a:avLst/>
        </a:prstGeom>
        <a:solidFill>
          <a:srgbClr val="55566F"/>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37531" y="128862"/>
        <a:ext cx="219497" cy="135336"/>
      </dsp:txXfrm>
    </dsp:sp>
    <dsp:sp modelId="{D4BB9F8F-20FF-4529-AEFC-1845BC6E0D76}">
      <dsp:nvSpPr>
        <dsp:cNvPr id="0" name=""/>
        <dsp:cNvSpPr/>
      </dsp:nvSpPr>
      <dsp:spPr>
        <a:xfrm rot="5400000">
          <a:off x="790545" y="60324"/>
          <a:ext cx="441346" cy="272411"/>
        </a:xfrm>
        <a:prstGeom prst="triangle">
          <a:avLst/>
        </a:prstGeom>
        <a:solidFill>
          <a:srgbClr val="D6A41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832779" y="128428"/>
        <a:ext cx="220673" cy="136205"/>
      </dsp:txXfrm>
    </dsp:sp>
    <dsp:sp modelId="{C661A27E-BB83-4440-93C9-89A55D261F17}">
      <dsp:nvSpPr>
        <dsp:cNvPr id="0" name=""/>
        <dsp:cNvSpPr/>
      </dsp:nvSpPr>
      <dsp:spPr>
        <a:xfrm rot="5400000">
          <a:off x="1187992" y="61194"/>
          <a:ext cx="438993" cy="270672"/>
        </a:xfrm>
        <a:prstGeom prst="triangle">
          <a:avLst/>
        </a:prstGeom>
        <a:solidFill>
          <a:srgbClr val="88304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230072" y="128862"/>
        <a:ext cx="219497" cy="135336"/>
      </dsp:txXfrm>
    </dsp:sp>
    <dsp:sp modelId="{F85E54A1-9C79-4434-A64C-54C3D9244CE1}">
      <dsp:nvSpPr>
        <dsp:cNvPr id="0" name=""/>
        <dsp:cNvSpPr/>
      </dsp:nvSpPr>
      <dsp:spPr>
        <a:xfrm rot="5400000">
          <a:off x="1583087" y="61194"/>
          <a:ext cx="438993" cy="270672"/>
        </a:xfrm>
        <a:prstGeom prst="triangle">
          <a:avLst/>
        </a:prstGeom>
        <a:solidFill>
          <a:srgbClr val="47BDA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625167" y="128862"/>
        <a:ext cx="219497" cy="135336"/>
      </dsp:txXfrm>
    </dsp:sp>
    <dsp:sp modelId="{CA94A6A6-A9F2-4BF3-AB37-3B2507B8C3A1}">
      <dsp:nvSpPr>
        <dsp:cNvPr id="0" name=""/>
        <dsp:cNvSpPr/>
      </dsp:nvSpPr>
      <dsp:spPr>
        <a:xfrm rot="5400000">
          <a:off x="1978181" y="61194"/>
          <a:ext cx="438993" cy="270672"/>
        </a:xfrm>
        <a:prstGeom prst="triangle">
          <a:avLst/>
        </a:prstGeom>
        <a:solidFill>
          <a:srgbClr val="00206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020261" y="128862"/>
        <a:ext cx="219497" cy="135336"/>
      </dsp:txXfrm>
    </dsp:sp>
    <dsp:sp modelId="{FD3FC979-94A2-46DC-9D00-9D9B08F56939}">
      <dsp:nvSpPr>
        <dsp:cNvPr id="0" name=""/>
        <dsp:cNvSpPr/>
      </dsp:nvSpPr>
      <dsp:spPr>
        <a:xfrm rot="5400000">
          <a:off x="2373275" y="61194"/>
          <a:ext cx="438993" cy="270672"/>
        </a:xfrm>
        <a:prstGeom prst="triangle">
          <a:avLst/>
        </a:prstGeom>
        <a:solidFill>
          <a:srgbClr val="92D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415355" y="128862"/>
        <a:ext cx="219497" cy="135336"/>
      </dsp:txXfrm>
    </dsp:sp>
    <dsp:sp modelId="{6A2DAC64-A16B-4456-A5BE-57668295DA7C}">
      <dsp:nvSpPr>
        <dsp:cNvPr id="0" name=""/>
        <dsp:cNvSpPr/>
      </dsp:nvSpPr>
      <dsp:spPr>
        <a:xfrm rot="5400000">
          <a:off x="2768369" y="61194"/>
          <a:ext cx="438993" cy="270672"/>
        </a:xfrm>
        <a:prstGeom prst="triangle">
          <a:avLst/>
        </a:prstGeom>
        <a:solidFill>
          <a:srgbClr val="AE257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810449" y="128862"/>
        <a:ext cx="219497" cy="135336"/>
      </dsp:txXfrm>
    </dsp:sp>
    <dsp:sp modelId="{28FA45B9-D14E-4737-96D6-8500B12FA652}">
      <dsp:nvSpPr>
        <dsp:cNvPr id="0" name=""/>
        <dsp:cNvSpPr/>
      </dsp:nvSpPr>
      <dsp:spPr>
        <a:xfrm rot="5400000">
          <a:off x="3163464" y="61194"/>
          <a:ext cx="438993" cy="270672"/>
        </a:xfrm>
        <a:prstGeom prst="triangle">
          <a:avLst/>
        </a:prstGeom>
        <a:solidFill>
          <a:srgbClr val="ED8B00"/>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205544" y="128862"/>
        <a:ext cx="219497" cy="135336"/>
      </dsp:txXfrm>
    </dsp:sp>
    <dsp:sp modelId="{41E33A9B-6FF9-45B9-BB39-B77401B95004}">
      <dsp:nvSpPr>
        <dsp:cNvPr id="0" name=""/>
        <dsp:cNvSpPr/>
      </dsp:nvSpPr>
      <dsp:spPr>
        <a:xfrm rot="5400000">
          <a:off x="3558558" y="60324"/>
          <a:ext cx="441346" cy="272411"/>
        </a:xfrm>
        <a:prstGeom prst="triangle">
          <a:avLst/>
        </a:prstGeom>
        <a:solidFill>
          <a:srgbClr val="7C2855"/>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600792" y="128428"/>
        <a:ext cx="220673" cy="13620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EE38B-1C08-4CF6-8161-525255F72199}">
      <dsp:nvSpPr>
        <dsp:cNvPr id="0" name=""/>
        <dsp:cNvSpPr/>
      </dsp:nvSpPr>
      <dsp:spPr>
        <a:xfrm rot="5400000">
          <a:off x="357" y="61194"/>
          <a:ext cx="438993" cy="270672"/>
        </a:xfrm>
        <a:prstGeom prst="triangle">
          <a:avLst/>
        </a:prstGeom>
        <a:solidFill>
          <a:srgbClr val="604A7B"/>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2437" y="128862"/>
        <a:ext cx="219497" cy="135336"/>
      </dsp:txXfrm>
    </dsp:sp>
    <dsp:sp modelId="{86468A79-BE83-4CB5-9BEC-7415842D5C69}">
      <dsp:nvSpPr>
        <dsp:cNvPr id="0" name=""/>
        <dsp:cNvSpPr/>
      </dsp:nvSpPr>
      <dsp:spPr>
        <a:xfrm rot="5400000">
          <a:off x="395451" y="61194"/>
          <a:ext cx="438993" cy="270672"/>
        </a:xfrm>
        <a:prstGeom prst="triangle">
          <a:avLst/>
        </a:prstGeom>
        <a:solidFill>
          <a:srgbClr val="55566F"/>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437531" y="128862"/>
        <a:ext cx="219497" cy="135336"/>
      </dsp:txXfrm>
    </dsp:sp>
    <dsp:sp modelId="{D4BB9F8F-20FF-4529-AEFC-1845BC6E0D76}">
      <dsp:nvSpPr>
        <dsp:cNvPr id="0" name=""/>
        <dsp:cNvSpPr/>
      </dsp:nvSpPr>
      <dsp:spPr>
        <a:xfrm rot="5400000">
          <a:off x="790545" y="60324"/>
          <a:ext cx="441346" cy="272411"/>
        </a:xfrm>
        <a:prstGeom prst="triangle">
          <a:avLst/>
        </a:prstGeom>
        <a:solidFill>
          <a:srgbClr val="D6A41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832779" y="128428"/>
        <a:ext cx="220673" cy="136205"/>
      </dsp:txXfrm>
    </dsp:sp>
    <dsp:sp modelId="{C661A27E-BB83-4440-93C9-89A55D261F17}">
      <dsp:nvSpPr>
        <dsp:cNvPr id="0" name=""/>
        <dsp:cNvSpPr/>
      </dsp:nvSpPr>
      <dsp:spPr>
        <a:xfrm rot="5400000">
          <a:off x="1187992" y="61194"/>
          <a:ext cx="438993" cy="270672"/>
        </a:xfrm>
        <a:prstGeom prst="triangle">
          <a:avLst/>
        </a:prstGeom>
        <a:solidFill>
          <a:srgbClr val="88304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230072" y="128862"/>
        <a:ext cx="219497" cy="135336"/>
      </dsp:txXfrm>
    </dsp:sp>
    <dsp:sp modelId="{F85E54A1-9C79-4434-A64C-54C3D9244CE1}">
      <dsp:nvSpPr>
        <dsp:cNvPr id="0" name=""/>
        <dsp:cNvSpPr/>
      </dsp:nvSpPr>
      <dsp:spPr>
        <a:xfrm rot="5400000">
          <a:off x="1583087" y="61194"/>
          <a:ext cx="438993" cy="270672"/>
        </a:xfrm>
        <a:prstGeom prst="triangle">
          <a:avLst/>
        </a:prstGeom>
        <a:solidFill>
          <a:srgbClr val="47BDA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1625167" y="128862"/>
        <a:ext cx="219497" cy="135336"/>
      </dsp:txXfrm>
    </dsp:sp>
    <dsp:sp modelId="{CA94A6A6-A9F2-4BF3-AB37-3B2507B8C3A1}">
      <dsp:nvSpPr>
        <dsp:cNvPr id="0" name=""/>
        <dsp:cNvSpPr/>
      </dsp:nvSpPr>
      <dsp:spPr>
        <a:xfrm rot="5400000">
          <a:off x="1978181" y="61194"/>
          <a:ext cx="438993" cy="270672"/>
        </a:xfrm>
        <a:prstGeom prst="triangle">
          <a:avLst/>
        </a:prstGeom>
        <a:solidFill>
          <a:srgbClr val="00206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020261" y="128862"/>
        <a:ext cx="219497" cy="135336"/>
      </dsp:txXfrm>
    </dsp:sp>
    <dsp:sp modelId="{FD3FC979-94A2-46DC-9D00-9D9B08F56939}">
      <dsp:nvSpPr>
        <dsp:cNvPr id="0" name=""/>
        <dsp:cNvSpPr/>
      </dsp:nvSpPr>
      <dsp:spPr>
        <a:xfrm rot="5400000">
          <a:off x="2373275" y="61194"/>
          <a:ext cx="438993" cy="270672"/>
        </a:xfrm>
        <a:prstGeom prst="triangle">
          <a:avLst/>
        </a:prstGeom>
        <a:solidFill>
          <a:srgbClr val="92D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415355" y="128862"/>
        <a:ext cx="219497" cy="135336"/>
      </dsp:txXfrm>
    </dsp:sp>
    <dsp:sp modelId="{6A2DAC64-A16B-4456-A5BE-57668295DA7C}">
      <dsp:nvSpPr>
        <dsp:cNvPr id="0" name=""/>
        <dsp:cNvSpPr/>
      </dsp:nvSpPr>
      <dsp:spPr>
        <a:xfrm rot="5400000">
          <a:off x="2768369" y="61194"/>
          <a:ext cx="438993" cy="270672"/>
        </a:xfrm>
        <a:prstGeom prst="triangle">
          <a:avLst/>
        </a:prstGeom>
        <a:solidFill>
          <a:srgbClr val="AE257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2810449" y="128862"/>
        <a:ext cx="219497" cy="135336"/>
      </dsp:txXfrm>
    </dsp:sp>
    <dsp:sp modelId="{28FA45B9-D14E-4737-96D6-8500B12FA652}">
      <dsp:nvSpPr>
        <dsp:cNvPr id="0" name=""/>
        <dsp:cNvSpPr/>
      </dsp:nvSpPr>
      <dsp:spPr>
        <a:xfrm rot="5400000">
          <a:off x="3163464" y="61194"/>
          <a:ext cx="438993" cy="270672"/>
        </a:xfrm>
        <a:prstGeom prst="triangle">
          <a:avLst/>
        </a:prstGeom>
        <a:solidFill>
          <a:srgbClr val="ED8B00"/>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205544" y="128862"/>
        <a:ext cx="219497" cy="135336"/>
      </dsp:txXfrm>
    </dsp:sp>
    <dsp:sp modelId="{41E33A9B-6FF9-45B9-BB39-B77401B95004}">
      <dsp:nvSpPr>
        <dsp:cNvPr id="0" name=""/>
        <dsp:cNvSpPr/>
      </dsp:nvSpPr>
      <dsp:spPr>
        <a:xfrm rot="5400000">
          <a:off x="3558558" y="60324"/>
          <a:ext cx="441346" cy="272411"/>
        </a:xfrm>
        <a:prstGeom prst="triangle">
          <a:avLst/>
        </a:prstGeom>
        <a:solidFill>
          <a:srgbClr val="7C2855"/>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endParaRPr lang="en-US" sz="800" kern="1200" dirty="0">
            <a:latin typeface="Rockwell" panose="02060603020205020403" pitchFamily="18" charset="0"/>
          </a:endParaRPr>
        </a:p>
      </dsp:txBody>
      <dsp:txXfrm>
        <a:off x="3600792" y="128428"/>
        <a:ext cx="220673" cy="13620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31D6A3-BF7E-4429-B5AE-ABCE3C74AD77}"/>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cs typeface="Arial" charset="0"/>
              </a:defRPr>
            </a:lvl1pPr>
          </a:lstStyle>
          <a:p>
            <a:pPr>
              <a:defRPr/>
            </a:pPr>
            <a:endParaRPr lang="en-GB"/>
          </a:p>
        </p:txBody>
      </p:sp>
      <p:sp>
        <p:nvSpPr>
          <p:cNvPr id="3" name="Date Placeholder 2">
            <a:extLst>
              <a:ext uri="{FF2B5EF4-FFF2-40B4-BE49-F238E27FC236}">
                <a16:creationId xmlns:a16="http://schemas.microsoft.com/office/drawing/2014/main" id="{62C617FA-8D8B-40BE-AB64-061EF0F1A331}"/>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cs typeface="Arial" charset="0"/>
              </a:defRPr>
            </a:lvl1pPr>
          </a:lstStyle>
          <a:p>
            <a:pPr>
              <a:defRPr/>
            </a:pPr>
            <a:fld id="{A32A5C9E-FCA5-4BD1-A2AF-1D185ACD5DDF}" type="datetimeFigureOut">
              <a:rPr lang="en-GB"/>
              <a:pPr>
                <a:defRPr/>
              </a:pPr>
              <a:t>04/04/2022</a:t>
            </a:fld>
            <a:endParaRPr lang="en-GB"/>
          </a:p>
        </p:txBody>
      </p:sp>
      <p:sp>
        <p:nvSpPr>
          <p:cNvPr id="4" name="Slide Image Placeholder 3">
            <a:extLst>
              <a:ext uri="{FF2B5EF4-FFF2-40B4-BE49-F238E27FC236}">
                <a16:creationId xmlns:a16="http://schemas.microsoft.com/office/drawing/2014/main" id="{C68AC342-340B-4326-9AED-EEBFD8ED1B4E}"/>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F15C6790-EEE5-496E-80AA-72CBA97B7003}"/>
              </a:ext>
            </a:extLst>
          </p:cNvPr>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4989B46C-A44D-4685-8263-E3E79CB98AE6}"/>
              </a:ext>
            </a:extLst>
          </p:cNvPr>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hangingPunct="1">
              <a:defRPr sz="120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AC105C76-2642-4131-8570-35CDCA46CBC0}"/>
              </a:ext>
            </a:extLst>
          </p:cNvPr>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63455B2-808C-45E1-83ED-F3ECF32DD95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E74B56D2-AC2E-4553-A91B-64B15CD845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E4BBB888-4152-4F4E-B5C0-92719ECA66DD}"/>
              </a:ext>
            </a:extLst>
          </p:cNvPr>
          <p:cNvSpPr>
            <a:spLocks noGrp="1"/>
          </p:cNvSpPr>
          <p:nvPr>
            <p:ph type="body" idx="1"/>
          </p:nvPr>
        </p:nvSpPr>
        <p:spPr/>
        <p:txBody>
          <a:bodyPr/>
          <a:lstStyle/>
          <a:p>
            <a:pPr>
              <a:defRPr/>
            </a:pPr>
            <a:r>
              <a:rPr lang="en-GB" b="1" dirty="0">
                <a:solidFill>
                  <a:schemeClr val="accent3"/>
                </a:solidFill>
              </a:rPr>
              <a:t>Sharon</a:t>
            </a:r>
          </a:p>
          <a:p>
            <a:pPr>
              <a:defRPr/>
            </a:pPr>
            <a:r>
              <a:rPr lang="en-GB" b="1" dirty="0">
                <a:solidFill>
                  <a:schemeClr val="accent3"/>
                </a:solidFill>
              </a:rPr>
              <a:t>Quit for pts – </a:t>
            </a:r>
          </a:p>
          <a:p>
            <a:pPr>
              <a:defRPr/>
            </a:pPr>
            <a:endParaRPr lang="en-GB" b="1" dirty="0">
              <a:solidFill>
                <a:schemeClr val="accent3"/>
              </a:solidFill>
            </a:endParaRPr>
          </a:p>
          <a:p>
            <a:pPr>
              <a:defRPr/>
            </a:pPr>
            <a:r>
              <a:rPr lang="en-GB" b="1" dirty="0">
                <a:solidFill>
                  <a:schemeClr val="accent3"/>
                </a:solidFill>
              </a:rPr>
              <a:t>Quit for parents - </a:t>
            </a:r>
            <a:r>
              <a:rPr lang="en-GB" dirty="0">
                <a:solidFill>
                  <a:prstClr val="black"/>
                </a:solidFill>
              </a:rPr>
              <a:t>Clinical teams providing very brief advice and referring to tobacco treatment advisors parents who smoke of children who have been admitted</a:t>
            </a:r>
          </a:p>
          <a:p>
            <a:pPr>
              <a:defRPr/>
            </a:pPr>
            <a:endParaRPr lang="en-GB" altLang="en-US" dirty="0">
              <a:solidFill>
                <a:srgbClr val="FFC000"/>
              </a:solidFill>
            </a:endParaRPr>
          </a:p>
          <a:p>
            <a:pPr>
              <a:defRPr/>
            </a:pPr>
            <a:r>
              <a:rPr lang="en-GB" altLang="en-US" b="1" dirty="0">
                <a:solidFill>
                  <a:srgbClr val="FFC000"/>
                </a:solidFill>
              </a:rPr>
              <a:t>Quit for staff  </a:t>
            </a:r>
            <a:r>
              <a:rPr lang="en-GB" altLang="en-US" dirty="0"/>
              <a:t>On site specialist support from tobacco treatment advisors and free NRT for staff who wish to QUIT</a:t>
            </a:r>
          </a:p>
          <a:p>
            <a:pPr>
              <a:defRPr/>
            </a:pPr>
            <a:endParaRPr lang="en-GB" altLang="en-US" dirty="0"/>
          </a:p>
          <a:p>
            <a:pPr>
              <a:defRPr/>
            </a:pPr>
            <a:endParaRPr lang="en-GB" altLang="en-US" dirty="0"/>
          </a:p>
          <a:p>
            <a:pPr eaLnBrk="1" hangingPunct="1">
              <a:spcBef>
                <a:spcPct val="0"/>
              </a:spcBef>
              <a:defRPr/>
            </a:pPr>
            <a:r>
              <a:rPr lang="en-GB" altLang="en-US" b="1" dirty="0"/>
              <a:t>QUIT for a smoke free hospital - </a:t>
            </a:r>
            <a:r>
              <a:rPr lang="en-GB" altLang="en-US" dirty="0"/>
              <a:t>Promoting a smoke free environment for staff, patients and visitors.</a:t>
            </a:r>
          </a:p>
          <a:p>
            <a:pPr eaLnBrk="1" hangingPunct="1">
              <a:spcBef>
                <a:spcPct val="0"/>
              </a:spcBef>
              <a:defRPr/>
            </a:pPr>
            <a:r>
              <a:rPr lang="en-GB" altLang="en-US" dirty="0"/>
              <a:t>Treating patients’ tobacco addiction will help us achieve this.</a:t>
            </a:r>
          </a:p>
          <a:p>
            <a:pPr>
              <a:defRPr/>
            </a:pPr>
            <a:endParaRPr lang="en-GB" dirty="0"/>
          </a:p>
        </p:txBody>
      </p:sp>
      <p:sp>
        <p:nvSpPr>
          <p:cNvPr id="10244" name="Slide Number Placeholder 3">
            <a:extLst>
              <a:ext uri="{FF2B5EF4-FFF2-40B4-BE49-F238E27FC236}">
                <a16:creationId xmlns:a16="http://schemas.microsoft.com/office/drawing/2014/main" id="{24BE909D-D11F-431B-B45F-137A09B16A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7245B2-7A95-49FD-8176-14E45E2256DD}" type="slidenum">
              <a:rPr lang="en-GB" altLang="en-US" smtClean="0"/>
              <a:pPr>
                <a:spcBef>
                  <a:spcPct val="0"/>
                </a:spcBef>
              </a:pPr>
              <a:t>3</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8DC83B54-62C9-42D9-958E-D0F0852215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0C24021E-5A79-48E9-9E48-F395BB9C1D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37892" name="Slide Number Placeholder 3">
            <a:extLst>
              <a:ext uri="{FF2B5EF4-FFF2-40B4-BE49-F238E27FC236}">
                <a16:creationId xmlns:a16="http://schemas.microsoft.com/office/drawing/2014/main" id="{70F57442-D002-4022-AA68-0BCFB124E7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15E175-3A99-4F57-BA81-C679AA378F38}" type="slidenum">
              <a:rPr lang="en-GB" altLang="en-US" smtClean="0"/>
              <a:pPr>
                <a:spcBef>
                  <a:spcPct val="0"/>
                </a:spcBef>
              </a:pPr>
              <a:t>12</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10D3FE85-FCC2-4649-B29C-02EB81D4D5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BF3C59E4-4BF8-4529-AEAB-FA2469FB16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Aft>
                <a:spcPts val="1200"/>
              </a:spcAft>
            </a:pPr>
            <a:r>
              <a:rPr lang="en-GB" altLang="en-US"/>
              <a:t>It is important that treatment and support is offered to all smokers on an ‘opt out’ rather than ‘opt in’ basis – just like we would offer treatment for any other medical condition such as asthma or diabetes.  </a:t>
            </a:r>
          </a:p>
          <a:p>
            <a:pPr eaLnBrk="1" hangingPunct="1">
              <a:spcAft>
                <a:spcPts val="1200"/>
              </a:spcAft>
            </a:pPr>
            <a:endParaRPr lang="en-GB" altLang="en-US"/>
          </a:p>
          <a:p>
            <a:pPr eaLnBrk="1" hangingPunct="1">
              <a:spcAft>
                <a:spcPts val="1200"/>
              </a:spcAft>
            </a:pPr>
            <a:r>
              <a:rPr lang="en-GB" altLang="en-US"/>
              <a:t>This will enable the most people to benefit from the effective treatment and support available and give us the best outcomes. </a:t>
            </a:r>
          </a:p>
          <a:p>
            <a:pPr eaLnBrk="1" hangingPunct="1">
              <a:spcAft>
                <a:spcPts val="1200"/>
              </a:spcAft>
            </a:pPr>
            <a:endParaRPr lang="en-GB" altLang="en-US"/>
          </a:p>
          <a:p>
            <a:pPr eaLnBrk="1" hangingPunct="1">
              <a:spcAft>
                <a:spcPts val="1200"/>
              </a:spcAft>
            </a:pPr>
            <a:r>
              <a:rPr lang="en-GB" altLang="en-US"/>
              <a:t>This ‘opt out’ approach has been successfully implemented in maternity services for a number of years.</a:t>
            </a:r>
          </a:p>
          <a:p>
            <a:endParaRPr lang="en-GB" altLang="en-US"/>
          </a:p>
        </p:txBody>
      </p:sp>
      <p:sp>
        <p:nvSpPr>
          <p:cNvPr id="13316" name="Slide Number Placeholder 3">
            <a:extLst>
              <a:ext uri="{FF2B5EF4-FFF2-40B4-BE49-F238E27FC236}">
                <a16:creationId xmlns:a16="http://schemas.microsoft.com/office/drawing/2014/main" id="{DBD2DC81-EA0D-4017-BA3E-32B58D286F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CD8C2A-7266-40A4-8253-681E5835448C}" type="slidenum">
              <a:rPr lang="en-GB" altLang="en-US" smtClean="0"/>
              <a:pPr>
                <a:spcBef>
                  <a:spcPct val="0"/>
                </a:spcBef>
              </a:pPr>
              <a:t>4</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488FE57-0C1E-4B08-B71A-BE2C84C78E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A50A7B3D-133C-472C-8616-E1037F00E8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Aft>
                <a:spcPts val="1200"/>
              </a:spcAft>
            </a:pPr>
            <a:r>
              <a:rPr lang="en-GB" altLang="en-US"/>
              <a:t>It is important that treatment and support is offered to all smokers on an ‘opt out’ rather than ‘opt in’ basis – just like we would offer treatment for any other medical condition such as asthma or diabetes.  </a:t>
            </a:r>
          </a:p>
          <a:p>
            <a:pPr eaLnBrk="1" hangingPunct="1">
              <a:spcAft>
                <a:spcPts val="1200"/>
              </a:spcAft>
            </a:pPr>
            <a:endParaRPr lang="en-GB" altLang="en-US"/>
          </a:p>
          <a:p>
            <a:pPr eaLnBrk="1" hangingPunct="1">
              <a:spcAft>
                <a:spcPts val="1200"/>
              </a:spcAft>
            </a:pPr>
            <a:r>
              <a:rPr lang="en-GB" altLang="en-US"/>
              <a:t>This will enable the most people to benefit from the effective treatment and support available and give us the best outcomes. </a:t>
            </a:r>
          </a:p>
          <a:p>
            <a:pPr eaLnBrk="1" hangingPunct="1">
              <a:spcAft>
                <a:spcPts val="1200"/>
              </a:spcAft>
            </a:pPr>
            <a:endParaRPr lang="en-GB" altLang="en-US"/>
          </a:p>
          <a:p>
            <a:pPr eaLnBrk="1" hangingPunct="1">
              <a:spcAft>
                <a:spcPts val="1200"/>
              </a:spcAft>
            </a:pPr>
            <a:r>
              <a:rPr lang="en-GB" altLang="en-US"/>
              <a:t>This ‘opt out’ approach has been successfully implemented in maternity services for a number of years.</a:t>
            </a:r>
          </a:p>
          <a:p>
            <a:endParaRPr lang="en-GB" altLang="en-US"/>
          </a:p>
        </p:txBody>
      </p:sp>
      <p:sp>
        <p:nvSpPr>
          <p:cNvPr id="15364" name="Slide Number Placeholder 3">
            <a:extLst>
              <a:ext uri="{FF2B5EF4-FFF2-40B4-BE49-F238E27FC236}">
                <a16:creationId xmlns:a16="http://schemas.microsoft.com/office/drawing/2014/main" id="{F7084C4F-B807-4DB8-96B3-A606DF66CE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5E0BCF6-F295-43E4-BEBC-AD909708A2D5}" type="slidenum">
              <a:rPr lang="en-GB" altLang="en-US" smtClean="0"/>
              <a:pPr>
                <a:spcBef>
                  <a:spcPct val="0"/>
                </a:spcBef>
              </a:pPr>
              <a:t>5</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CACABD8-3A3A-442A-B496-7B47C1D810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AAE42B20-DE73-47CD-A947-D9EECF0340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7412" name="Slide Number Placeholder 3">
            <a:extLst>
              <a:ext uri="{FF2B5EF4-FFF2-40B4-BE49-F238E27FC236}">
                <a16:creationId xmlns:a16="http://schemas.microsoft.com/office/drawing/2014/main" id="{13E5CB6B-87A8-4480-B790-452B92ED33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D04929-5EF0-4E04-99E7-C05BC12CB6B4}" type="slidenum">
              <a:rPr lang="en-GB" altLang="en-US" smtClean="0"/>
              <a:pPr>
                <a:spcBef>
                  <a:spcPct val="0"/>
                </a:spcBef>
              </a:pPr>
              <a:t>6</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97CBDA79-97F4-4EF2-A3C0-EF5B7E58DC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408391CD-D728-4005-BF77-FB37F1296B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9460" name="Slide Number Placeholder 3">
            <a:extLst>
              <a:ext uri="{FF2B5EF4-FFF2-40B4-BE49-F238E27FC236}">
                <a16:creationId xmlns:a16="http://schemas.microsoft.com/office/drawing/2014/main" id="{F107985A-2AB6-4FAC-B325-3F6139244E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66AA88-30CD-4C91-8AB6-CB5188811F8C}" type="slidenum">
              <a:rPr lang="en-GB" altLang="en-US" smtClean="0"/>
              <a:pPr>
                <a:spcBef>
                  <a:spcPct val="0"/>
                </a:spcBef>
              </a:pPr>
              <a:t>7</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58F50089-3B66-4779-831B-D029E83D628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01298C82-C68D-4B2C-B0C3-6491EC974D5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29700" name="Slide Number Placeholder 3">
            <a:extLst>
              <a:ext uri="{FF2B5EF4-FFF2-40B4-BE49-F238E27FC236}">
                <a16:creationId xmlns:a16="http://schemas.microsoft.com/office/drawing/2014/main" id="{39136AFF-D56D-4A48-BA19-D318C570E3F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7BC12FF-00EB-4451-B174-7270F840CE71}" type="slidenum">
              <a:rPr lang="en-GB" altLang="en-US" smtClean="0"/>
              <a:pPr/>
              <a:t>8</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59758957-93E9-4A3A-A910-A59ABBCF5E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BC43D1D9-97C6-4A11-AE80-B10EE09B3E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31748" name="Slide Number Placeholder 3">
            <a:extLst>
              <a:ext uri="{FF2B5EF4-FFF2-40B4-BE49-F238E27FC236}">
                <a16:creationId xmlns:a16="http://schemas.microsoft.com/office/drawing/2014/main" id="{D2806028-2020-4059-A2C1-1BF228B857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EA4362-C37F-4D3B-B5AC-C03E189E867D}" type="slidenum">
              <a:rPr lang="en-GB" altLang="en-US" smtClean="0"/>
              <a:pPr>
                <a:spcBef>
                  <a:spcPct val="0"/>
                </a:spcBef>
              </a:pPr>
              <a:t>9</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35A40B9B-775A-40B7-9840-610198BA29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55B6B481-D1C2-48AF-8B83-AF689020D9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33796" name="Slide Number Placeholder 3">
            <a:extLst>
              <a:ext uri="{FF2B5EF4-FFF2-40B4-BE49-F238E27FC236}">
                <a16:creationId xmlns:a16="http://schemas.microsoft.com/office/drawing/2014/main" id="{AA51167D-247F-4DE3-861D-6A173A632D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F665D0-C4B7-4A37-A291-02741E11012D}" type="slidenum">
              <a:rPr lang="en-GB" altLang="en-US" smtClean="0"/>
              <a:pPr>
                <a:spcBef>
                  <a:spcPct val="0"/>
                </a:spcBef>
              </a:pPr>
              <a:t>10</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68048F8-AC00-4617-A0EA-A11BBEE809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E8022AEE-5607-4C64-9031-14E5A8EE05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35844" name="Slide Number Placeholder 3">
            <a:extLst>
              <a:ext uri="{FF2B5EF4-FFF2-40B4-BE49-F238E27FC236}">
                <a16:creationId xmlns:a16="http://schemas.microsoft.com/office/drawing/2014/main" id="{076AC53D-B7BE-4654-8153-5F22491D5D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7047F5-CB44-4461-AF36-09448E8B58C6}" type="slidenum">
              <a:rPr lang="en-GB" altLang="en-US" smtClean="0"/>
              <a:pPr>
                <a:spcBef>
                  <a:spcPct val="0"/>
                </a:spcBef>
              </a:pPr>
              <a:t>11</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CC6D9EA-4771-4BC1-91B6-9A2FA0E338D3}"/>
              </a:ext>
            </a:extLst>
          </p:cNvPr>
          <p:cNvSpPr>
            <a:spLocks noGrp="1"/>
          </p:cNvSpPr>
          <p:nvPr>
            <p:ph type="dt" sz="half" idx="10"/>
          </p:nvPr>
        </p:nvSpPr>
        <p:spPr/>
        <p:txBody>
          <a:bodyPr/>
          <a:lstStyle>
            <a:lvl1pPr>
              <a:defRPr/>
            </a:lvl1pPr>
          </a:lstStyle>
          <a:p>
            <a:pPr>
              <a:defRPr/>
            </a:pPr>
            <a:fld id="{B5C1DB5F-B1B2-4F5D-A602-B26FA7B70A9B}" type="datetimeFigureOut">
              <a:rPr lang="en-GB"/>
              <a:pPr>
                <a:defRPr/>
              </a:pPr>
              <a:t>04/04/2022</a:t>
            </a:fld>
            <a:endParaRPr lang="en-GB"/>
          </a:p>
        </p:txBody>
      </p:sp>
      <p:sp>
        <p:nvSpPr>
          <p:cNvPr id="5" name="Footer Placeholder 4">
            <a:extLst>
              <a:ext uri="{FF2B5EF4-FFF2-40B4-BE49-F238E27FC236}">
                <a16:creationId xmlns:a16="http://schemas.microsoft.com/office/drawing/2014/main" id="{DD648E09-352D-4CAA-82E9-3F8638F648C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15731A8-9677-45F2-8601-D2D93D1A84FA}"/>
              </a:ext>
            </a:extLst>
          </p:cNvPr>
          <p:cNvSpPr>
            <a:spLocks noGrp="1"/>
          </p:cNvSpPr>
          <p:nvPr>
            <p:ph type="sldNum" sz="quarter" idx="12"/>
          </p:nvPr>
        </p:nvSpPr>
        <p:spPr/>
        <p:txBody>
          <a:bodyPr/>
          <a:lstStyle>
            <a:lvl1pPr>
              <a:defRPr/>
            </a:lvl1pPr>
          </a:lstStyle>
          <a:p>
            <a:pPr>
              <a:defRPr/>
            </a:pPr>
            <a:fld id="{F3768AE7-36D7-462B-86C0-7EB1AFE9980D}" type="slidenum">
              <a:rPr lang="en-GB" altLang="en-US"/>
              <a:pPr>
                <a:defRPr/>
              </a:pPr>
              <a:t>‹#›</a:t>
            </a:fld>
            <a:endParaRPr lang="en-GB" altLang="en-US"/>
          </a:p>
        </p:txBody>
      </p:sp>
    </p:spTree>
    <p:extLst>
      <p:ext uri="{BB962C8B-B14F-4D97-AF65-F5344CB8AC3E}">
        <p14:creationId xmlns:p14="http://schemas.microsoft.com/office/powerpoint/2010/main" val="8727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C95F77-B0A4-482F-94F2-F35CD94E70B3}"/>
              </a:ext>
            </a:extLst>
          </p:cNvPr>
          <p:cNvSpPr>
            <a:spLocks noGrp="1"/>
          </p:cNvSpPr>
          <p:nvPr>
            <p:ph type="dt" sz="half" idx="10"/>
          </p:nvPr>
        </p:nvSpPr>
        <p:spPr/>
        <p:txBody>
          <a:bodyPr/>
          <a:lstStyle>
            <a:lvl1pPr>
              <a:defRPr/>
            </a:lvl1pPr>
          </a:lstStyle>
          <a:p>
            <a:pPr>
              <a:defRPr/>
            </a:pPr>
            <a:fld id="{A881F9A6-0A00-49E1-8916-A993CCD042F9}" type="datetimeFigureOut">
              <a:rPr lang="en-GB"/>
              <a:pPr>
                <a:defRPr/>
              </a:pPr>
              <a:t>04/04/2022</a:t>
            </a:fld>
            <a:endParaRPr lang="en-GB"/>
          </a:p>
        </p:txBody>
      </p:sp>
      <p:sp>
        <p:nvSpPr>
          <p:cNvPr id="5" name="Footer Placeholder 4">
            <a:extLst>
              <a:ext uri="{FF2B5EF4-FFF2-40B4-BE49-F238E27FC236}">
                <a16:creationId xmlns:a16="http://schemas.microsoft.com/office/drawing/2014/main" id="{0AB075A5-9CE7-4A6F-A009-6553DEEBED6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8E3F739-7DB7-416F-8FD4-D898D6B023D0}"/>
              </a:ext>
            </a:extLst>
          </p:cNvPr>
          <p:cNvSpPr>
            <a:spLocks noGrp="1"/>
          </p:cNvSpPr>
          <p:nvPr>
            <p:ph type="sldNum" sz="quarter" idx="12"/>
          </p:nvPr>
        </p:nvSpPr>
        <p:spPr/>
        <p:txBody>
          <a:bodyPr/>
          <a:lstStyle>
            <a:lvl1pPr>
              <a:defRPr/>
            </a:lvl1pPr>
          </a:lstStyle>
          <a:p>
            <a:pPr>
              <a:defRPr/>
            </a:pPr>
            <a:fld id="{A257FCB5-023A-413E-A7EF-6EF5D74A0671}" type="slidenum">
              <a:rPr lang="en-GB" altLang="en-US"/>
              <a:pPr>
                <a:defRPr/>
              </a:pPr>
              <a:t>‹#›</a:t>
            </a:fld>
            <a:endParaRPr lang="en-GB" altLang="en-US"/>
          </a:p>
        </p:txBody>
      </p:sp>
    </p:spTree>
    <p:extLst>
      <p:ext uri="{BB962C8B-B14F-4D97-AF65-F5344CB8AC3E}">
        <p14:creationId xmlns:p14="http://schemas.microsoft.com/office/powerpoint/2010/main" val="3235567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1A8E30-1576-4279-B308-D9C974DFB7D6}"/>
              </a:ext>
            </a:extLst>
          </p:cNvPr>
          <p:cNvSpPr>
            <a:spLocks noGrp="1"/>
          </p:cNvSpPr>
          <p:nvPr>
            <p:ph type="dt" sz="half" idx="10"/>
          </p:nvPr>
        </p:nvSpPr>
        <p:spPr/>
        <p:txBody>
          <a:bodyPr/>
          <a:lstStyle>
            <a:lvl1pPr>
              <a:defRPr/>
            </a:lvl1pPr>
          </a:lstStyle>
          <a:p>
            <a:pPr>
              <a:defRPr/>
            </a:pPr>
            <a:fld id="{2F1EB58B-9E91-40AC-AA36-362CCE07530C}" type="datetimeFigureOut">
              <a:rPr lang="en-GB"/>
              <a:pPr>
                <a:defRPr/>
              </a:pPr>
              <a:t>04/04/2022</a:t>
            </a:fld>
            <a:endParaRPr lang="en-GB"/>
          </a:p>
        </p:txBody>
      </p:sp>
      <p:sp>
        <p:nvSpPr>
          <p:cNvPr id="5" name="Footer Placeholder 4">
            <a:extLst>
              <a:ext uri="{FF2B5EF4-FFF2-40B4-BE49-F238E27FC236}">
                <a16:creationId xmlns:a16="http://schemas.microsoft.com/office/drawing/2014/main" id="{7209DBEA-A6F6-471C-9506-A7231FCF874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5CD3BDD-6644-40BC-A965-385FCFF5C279}"/>
              </a:ext>
            </a:extLst>
          </p:cNvPr>
          <p:cNvSpPr>
            <a:spLocks noGrp="1"/>
          </p:cNvSpPr>
          <p:nvPr>
            <p:ph type="sldNum" sz="quarter" idx="12"/>
          </p:nvPr>
        </p:nvSpPr>
        <p:spPr/>
        <p:txBody>
          <a:bodyPr/>
          <a:lstStyle>
            <a:lvl1pPr>
              <a:defRPr/>
            </a:lvl1pPr>
          </a:lstStyle>
          <a:p>
            <a:pPr>
              <a:defRPr/>
            </a:pPr>
            <a:fld id="{446A3D5D-D9B1-4A77-99F9-AF1E0CB88B11}" type="slidenum">
              <a:rPr lang="en-GB" altLang="en-US"/>
              <a:pPr>
                <a:defRPr/>
              </a:pPr>
              <a:t>‹#›</a:t>
            </a:fld>
            <a:endParaRPr lang="en-GB" altLang="en-US"/>
          </a:p>
        </p:txBody>
      </p:sp>
    </p:spTree>
    <p:extLst>
      <p:ext uri="{BB962C8B-B14F-4D97-AF65-F5344CB8AC3E}">
        <p14:creationId xmlns:p14="http://schemas.microsoft.com/office/powerpoint/2010/main" val="3043222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40A6B78-5936-4752-B67C-49D668234C87}"/>
              </a:ext>
            </a:extLst>
          </p:cNvPr>
          <p:cNvSpPr txBox="1">
            <a:spLocks noChangeArrowheads="1"/>
          </p:cNvSpPr>
          <p:nvPr userDrawn="1"/>
        </p:nvSpPr>
        <p:spPr bwMode="auto">
          <a:xfrm>
            <a:off x="266700" y="914400"/>
            <a:ext cx="8620125" cy="630238"/>
          </a:xfrm>
          <a:prstGeom prst="rect">
            <a:avLst/>
          </a:prstGeom>
          <a:noFill/>
          <a:ln>
            <a:noFill/>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fontAlgn="auto" hangingPunct="1">
              <a:spcBef>
                <a:spcPts val="0"/>
              </a:spcBef>
              <a:spcAft>
                <a:spcPts val="0"/>
              </a:spcAft>
              <a:defRPr/>
            </a:pPr>
            <a:endParaRPr lang="en-GB" altLang="en-US" sz="1200">
              <a:cs typeface="+mn-cs"/>
            </a:endParaRPr>
          </a:p>
        </p:txBody>
      </p:sp>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266699" y="1627632"/>
            <a:ext cx="4248151" cy="454933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29150" y="1627632"/>
            <a:ext cx="4257674" cy="454933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Content Placeholder 10"/>
          <p:cNvSpPr>
            <a:spLocks noGrp="1"/>
          </p:cNvSpPr>
          <p:nvPr>
            <p:ph sz="quarter" idx="13"/>
          </p:nvPr>
        </p:nvSpPr>
        <p:spPr>
          <a:xfrm>
            <a:off x="266700" y="914400"/>
            <a:ext cx="8620125" cy="630936"/>
          </a:xfrm>
        </p:spPr>
        <p:txBody>
          <a:bodyPr>
            <a:normAutofit/>
          </a:bodyPr>
          <a:lstStyle>
            <a:lvl1pPr>
              <a:defRPr sz="1200"/>
            </a:lvl1pPr>
            <a:lvl2pPr>
              <a:defRPr sz="1200"/>
            </a:lvl2pPr>
            <a:lvl3pPr marL="685800" indent="0">
              <a:buNone/>
              <a:defRPr/>
            </a:lvl3pPr>
          </a:lstStyle>
          <a:p>
            <a:pPr lvl="0"/>
            <a:r>
              <a:rPr lang="en-US" dirty="0"/>
              <a:t>Edit Master text styles</a:t>
            </a:r>
          </a:p>
          <a:p>
            <a:pPr lvl="1"/>
            <a:r>
              <a:rPr lang="en-US" dirty="0"/>
              <a:t>Second level</a:t>
            </a:r>
          </a:p>
        </p:txBody>
      </p:sp>
      <p:sp>
        <p:nvSpPr>
          <p:cNvPr id="7" name="Date Placeholder 4">
            <a:extLst>
              <a:ext uri="{FF2B5EF4-FFF2-40B4-BE49-F238E27FC236}">
                <a16:creationId xmlns:a16="http://schemas.microsoft.com/office/drawing/2014/main" id="{33352E7A-0EC7-4451-B175-673B9EE1ADEA}"/>
              </a:ext>
            </a:extLst>
          </p:cNvPr>
          <p:cNvSpPr>
            <a:spLocks noGrp="1"/>
          </p:cNvSpPr>
          <p:nvPr>
            <p:ph type="dt" sz="half" idx="14"/>
          </p:nvPr>
        </p:nvSpPr>
        <p:spPr/>
        <p:txBody>
          <a:bodyPr/>
          <a:lstStyle>
            <a:lvl1pPr algn="ctr">
              <a:defRPr/>
            </a:lvl1pPr>
          </a:lstStyle>
          <a:p>
            <a:pPr>
              <a:defRPr/>
            </a:pPr>
            <a:fld id="{777A45E6-B4A1-4F0E-930D-D5A0A2F824FC}" type="datetimeFigureOut">
              <a:rPr lang="en-GB"/>
              <a:pPr>
                <a:defRPr/>
              </a:pPr>
              <a:t>04/04/2022</a:t>
            </a:fld>
            <a:endParaRPr lang="en-GB" dirty="0"/>
          </a:p>
        </p:txBody>
      </p:sp>
      <p:sp>
        <p:nvSpPr>
          <p:cNvPr id="8" name="Footer Placeholder 5">
            <a:extLst>
              <a:ext uri="{FF2B5EF4-FFF2-40B4-BE49-F238E27FC236}">
                <a16:creationId xmlns:a16="http://schemas.microsoft.com/office/drawing/2014/main" id="{4733643E-CE0A-407C-8CD6-48883528C966}"/>
              </a:ext>
            </a:extLst>
          </p:cNvPr>
          <p:cNvSpPr>
            <a:spLocks noGrp="1"/>
          </p:cNvSpPr>
          <p:nvPr>
            <p:ph type="ftr" sz="quarter" idx="15"/>
          </p:nvPr>
        </p:nvSpPr>
        <p:spPr/>
        <p:txBody>
          <a:bodyPr/>
          <a:lstStyle>
            <a:lvl1pPr>
              <a:defRPr/>
            </a:lvl1pPr>
          </a:lstStyle>
          <a:p>
            <a:pPr>
              <a:defRPr/>
            </a:pPr>
            <a:r>
              <a:rPr lang="en-GB"/>
              <a:t>South Yorkshire and Bassetlaw STP</a:t>
            </a:r>
          </a:p>
        </p:txBody>
      </p:sp>
      <p:sp>
        <p:nvSpPr>
          <p:cNvPr id="10" name="Slide Number Placeholder 6">
            <a:extLst>
              <a:ext uri="{FF2B5EF4-FFF2-40B4-BE49-F238E27FC236}">
                <a16:creationId xmlns:a16="http://schemas.microsoft.com/office/drawing/2014/main" id="{D7820D15-C3D7-43C3-8B55-229189C185BB}"/>
              </a:ext>
            </a:extLst>
          </p:cNvPr>
          <p:cNvSpPr>
            <a:spLocks noGrp="1"/>
          </p:cNvSpPr>
          <p:nvPr>
            <p:ph type="sldNum" sz="quarter" idx="16"/>
          </p:nvPr>
        </p:nvSpPr>
        <p:spPr/>
        <p:txBody>
          <a:bodyPr/>
          <a:lstStyle>
            <a:lvl1pPr>
              <a:defRPr>
                <a:solidFill>
                  <a:srgbClr val="FF0000"/>
                </a:solidFill>
              </a:defRPr>
            </a:lvl1pPr>
          </a:lstStyle>
          <a:p>
            <a:pPr>
              <a:defRPr/>
            </a:pPr>
            <a:r>
              <a:rPr lang="en-GB" altLang="en-US"/>
              <a:t>CONFIDENTIAL-working draft</a:t>
            </a:r>
            <a:r>
              <a:rPr lang="en-GB" altLang="en-US">
                <a:solidFill>
                  <a:srgbClr val="898989"/>
                </a:solidFill>
              </a:rPr>
              <a:t> </a:t>
            </a:r>
            <a:fld id="{2DAB3B54-1464-4815-A349-70B747E33094}" type="slidenum">
              <a:rPr lang="en-GB" altLang="en-US" smtClean="0">
                <a:solidFill>
                  <a:srgbClr val="898989"/>
                </a:solidFill>
              </a:rPr>
              <a:pPr>
                <a:defRPr/>
              </a:pPr>
              <a:t>‹#›</a:t>
            </a:fld>
            <a:endParaRPr lang="en-GB" altLang="en-US">
              <a:solidFill>
                <a:srgbClr val="898989"/>
              </a:solidFill>
            </a:endParaRPr>
          </a:p>
        </p:txBody>
      </p:sp>
    </p:spTree>
    <p:extLst>
      <p:ext uri="{BB962C8B-B14F-4D97-AF65-F5344CB8AC3E}">
        <p14:creationId xmlns:p14="http://schemas.microsoft.com/office/powerpoint/2010/main" val="215881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9486B9-ADE3-4041-BBF6-E565219C6EC4}"/>
              </a:ext>
            </a:extLst>
          </p:cNvPr>
          <p:cNvSpPr>
            <a:spLocks noGrp="1"/>
          </p:cNvSpPr>
          <p:nvPr>
            <p:ph type="dt" sz="half" idx="10"/>
          </p:nvPr>
        </p:nvSpPr>
        <p:spPr/>
        <p:txBody>
          <a:bodyPr/>
          <a:lstStyle>
            <a:lvl1pPr>
              <a:defRPr/>
            </a:lvl1pPr>
          </a:lstStyle>
          <a:p>
            <a:pPr>
              <a:defRPr/>
            </a:pPr>
            <a:fld id="{1F432F2E-B065-413E-AAED-0B3098558C66}" type="datetimeFigureOut">
              <a:rPr lang="en-GB"/>
              <a:pPr>
                <a:defRPr/>
              </a:pPr>
              <a:t>04/04/2022</a:t>
            </a:fld>
            <a:endParaRPr lang="en-GB"/>
          </a:p>
        </p:txBody>
      </p:sp>
      <p:sp>
        <p:nvSpPr>
          <p:cNvPr id="5" name="Footer Placeholder 4">
            <a:extLst>
              <a:ext uri="{FF2B5EF4-FFF2-40B4-BE49-F238E27FC236}">
                <a16:creationId xmlns:a16="http://schemas.microsoft.com/office/drawing/2014/main" id="{1B5F17A3-52FF-47AF-A99E-C88D65EC185D}"/>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5DD99F1-4A1C-44BE-ACBF-104E131E238C}"/>
              </a:ext>
            </a:extLst>
          </p:cNvPr>
          <p:cNvSpPr>
            <a:spLocks noGrp="1"/>
          </p:cNvSpPr>
          <p:nvPr>
            <p:ph type="sldNum" sz="quarter" idx="12"/>
          </p:nvPr>
        </p:nvSpPr>
        <p:spPr/>
        <p:txBody>
          <a:bodyPr/>
          <a:lstStyle>
            <a:lvl1pPr>
              <a:defRPr/>
            </a:lvl1pPr>
          </a:lstStyle>
          <a:p>
            <a:pPr>
              <a:defRPr/>
            </a:pPr>
            <a:fld id="{C5D6590D-4FD6-4972-8B62-2B5306DFC74C}" type="slidenum">
              <a:rPr lang="en-GB" altLang="en-US"/>
              <a:pPr>
                <a:defRPr/>
              </a:pPr>
              <a:t>‹#›</a:t>
            </a:fld>
            <a:endParaRPr lang="en-GB" altLang="en-US"/>
          </a:p>
        </p:txBody>
      </p:sp>
    </p:spTree>
    <p:extLst>
      <p:ext uri="{BB962C8B-B14F-4D97-AF65-F5344CB8AC3E}">
        <p14:creationId xmlns:p14="http://schemas.microsoft.com/office/powerpoint/2010/main" val="210636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69C95C-B609-4088-B2C7-27542121A87E}"/>
              </a:ext>
            </a:extLst>
          </p:cNvPr>
          <p:cNvSpPr>
            <a:spLocks noGrp="1"/>
          </p:cNvSpPr>
          <p:nvPr>
            <p:ph type="dt" sz="half" idx="10"/>
          </p:nvPr>
        </p:nvSpPr>
        <p:spPr/>
        <p:txBody>
          <a:bodyPr/>
          <a:lstStyle>
            <a:lvl1pPr>
              <a:defRPr/>
            </a:lvl1pPr>
          </a:lstStyle>
          <a:p>
            <a:pPr>
              <a:defRPr/>
            </a:pPr>
            <a:fld id="{EAE167F8-398C-44D1-B830-75E495C5F7A6}" type="datetimeFigureOut">
              <a:rPr lang="en-GB"/>
              <a:pPr>
                <a:defRPr/>
              </a:pPr>
              <a:t>04/04/2022</a:t>
            </a:fld>
            <a:endParaRPr lang="en-GB"/>
          </a:p>
        </p:txBody>
      </p:sp>
      <p:sp>
        <p:nvSpPr>
          <p:cNvPr id="5" name="Footer Placeholder 4">
            <a:extLst>
              <a:ext uri="{FF2B5EF4-FFF2-40B4-BE49-F238E27FC236}">
                <a16:creationId xmlns:a16="http://schemas.microsoft.com/office/drawing/2014/main" id="{56EEEA14-081F-485B-B01F-CA450A97F64A}"/>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DA9BD71-2059-4CF5-A995-862396E6EFD7}"/>
              </a:ext>
            </a:extLst>
          </p:cNvPr>
          <p:cNvSpPr>
            <a:spLocks noGrp="1"/>
          </p:cNvSpPr>
          <p:nvPr>
            <p:ph type="sldNum" sz="quarter" idx="12"/>
          </p:nvPr>
        </p:nvSpPr>
        <p:spPr/>
        <p:txBody>
          <a:bodyPr/>
          <a:lstStyle>
            <a:lvl1pPr>
              <a:defRPr/>
            </a:lvl1pPr>
          </a:lstStyle>
          <a:p>
            <a:pPr>
              <a:defRPr/>
            </a:pPr>
            <a:fld id="{77700AD5-F3A5-4F59-90EB-C8F9601935CA}" type="slidenum">
              <a:rPr lang="en-GB" altLang="en-US"/>
              <a:pPr>
                <a:defRPr/>
              </a:pPr>
              <a:t>‹#›</a:t>
            </a:fld>
            <a:endParaRPr lang="en-GB" altLang="en-US"/>
          </a:p>
        </p:txBody>
      </p:sp>
    </p:spTree>
    <p:extLst>
      <p:ext uri="{BB962C8B-B14F-4D97-AF65-F5344CB8AC3E}">
        <p14:creationId xmlns:p14="http://schemas.microsoft.com/office/powerpoint/2010/main" val="1040045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ACDA8356-AA1C-471F-9FF3-FD450343A11A}"/>
              </a:ext>
            </a:extLst>
          </p:cNvPr>
          <p:cNvSpPr>
            <a:spLocks noGrp="1"/>
          </p:cNvSpPr>
          <p:nvPr>
            <p:ph type="dt" sz="half" idx="10"/>
          </p:nvPr>
        </p:nvSpPr>
        <p:spPr/>
        <p:txBody>
          <a:bodyPr/>
          <a:lstStyle>
            <a:lvl1pPr>
              <a:defRPr/>
            </a:lvl1pPr>
          </a:lstStyle>
          <a:p>
            <a:pPr>
              <a:defRPr/>
            </a:pPr>
            <a:fld id="{AA5EC5C6-F2BA-4318-A7A3-2448950043BA}" type="datetimeFigureOut">
              <a:rPr lang="en-GB"/>
              <a:pPr>
                <a:defRPr/>
              </a:pPr>
              <a:t>04/04/2022</a:t>
            </a:fld>
            <a:endParaRPr lang="en-GB"/>
          </a:p>
        </p:txBody>
      </p:sp>
      <p:sp>
        <p:nvSpPr>
          <p:cNvPr id="6" name="Footer Placeholder 4">
            <a:extLst>
              <a:ext uri="{FF2B5EF4-FFF2-40B4-BE49-F238E27FC236}">
                <a16:creationId xmlns:a16="http://schemas.microsoft.com/office/drawing/2014/main" id="{EF64D8F6-E253-48DA-8E29-E37FBB883D41}"/>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8D02F5E9-5272-4754-9B2E-D11FBB013572}"/>
              </a:ext>
            </a:extLst>
          </p:cNvPr>
          <p:cNvSpPr>
            <a:spLocks noGrp="1"/>
          </p:cNvSpPr>
          <p:nvPr>
            <p:ph type="sldNum" sz="quarter" idx="12"/>
          </p:nvPr>
        </p:nvSpPr>
        <p:spPr/>
        <p:txBody>
          <a:bodyPr/>
          <a:lstStyle>
            <a:lvl1pPr>
              <a:defRPr/>
            </a:lvl1pPr>
          </a:lstStyle>
          <a:p>
            <a:pPr>
              <a:defRPr/>
            </a:pPr>
            <a:fld id="{A729EF6F-B334-4E73-BB01-EA8B8CB3FF5A}" type="slidenum">
              <a:rPr lang="en-GB" altLang="en-US"/>
              <a:pPr>
                <a:defRPr/>
              </a:pPr>
              <a:t>‹#›</a:t>
            </a:fld>
            <a:endParaRPr lang="en-GB" altLang="en-US"/>
          </a:p>
        </p:txBody>
      </p:sp>
    </p:spTree>
    <p:extLst>
      <p:ext uri="{BB962C8B-B14F-4D97-AF65-F5344CB8AC3E}">
        <p14:creationId xmlns:p14="http://schemas.microsoft.com/office/powerpoint/2010/main" val="3267459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B05AD2B5-CDDD-4A1C-88F6-18369461934D}"/>
              </a:ext>
            </a:extLst>
          </p:cNvPr>
          <p:cNvSpPr>
            <a:spLocks noGrp="1"/>
          </p:cNvSpPr>
          <p:nvPr>
            <p:ph type="dt" sz="half" idx="10"/>
          </p:nvPr>
        </p:nvSpPr>
        <p:spPr/>
        <p:txBody>
          <a:bodyPr/>
          <a:lstStyle>
            <a:lvl1pPr>
              <a:defRPr/>
            </a:lvl1pPr>
          </a:lstStyle>
          <a:p>
            <a:pPr>
              <a:defRPr/>
            </a:pPr>
            <a:fld id="{628DAA1D-3070-4149-91BD-69FCC2A3C7F1}" type="datetimeFigureOut">
              <a:rPr lang="en-GB"/>
              <a:pPr>
                <a:defRPr/>
              </a:pPr>
              <a:t>04/04/2022</a:t>
            </a:fld>
            <a:endParaRPr lang="en-GB"/>
          </a:p>
        </p:txBody>
      </p:sp>
      <p:sp>
        <p:nvSpPr>
          <p:cNvPr id="8" name="Footer Placeholder 4">
            <a:extLst>
              <a:ext uri="{FF2B5EF4-FFF2-40B4-BE49-F238E27FC236}">
                <a16:creationId xmlns:a16="http://schemas.microsoft.com/office/drawing/2014/main" id="{A4C10D22-ED64-4737-BAAE-33FE24DB77BB}"/>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42EC1EAB-94BF-4998-9D4D-B910C3FCB00E}"/>
              </a:ext>
            </a:extLst>
          </p:cNvPr>
          <p:cNvSpPr>
            <a:spLocks noGrp="1"/>
          </p:cNvSpPr>
          <p:nvPr>
            <p:ph type="sldNum" sz="quarter" idx="12"/>
          </p:nvPr>
        </p:nvSpPr>
        <p:spPr/>
        <p:txBody>
          <a:bodyPr/>
          <a:lstStyle>
            <a:lvl1pPr>
              <a:defRPr/>
            </a:lvl1pPr>
          </a:lstStyle>
          <a:p>
            <a:pPr>
              <a:defRPr/>
            </a:pPr>
            <a:fld id="{67735338-1CC2-47D6-B324-01E1C0EDE25E}" type="slidenum">
              <a:rPr lang="en-GB" altLang="en-US"/>
              <a:pPr>
                <a:defRPr/>
              </a:pPr>
              <a:t>‹#›</a:t>
            </a:fld>
            <a:endParaRPr lang="en-GB" altLang="en-US"/>
          </a:p>
        </p:txBody>
      </p:sp>
    </p:spTree>
    <p:extLst>
      <p:ext uri="{BB962C8B-B14F-4D97-AF65-F5344CB8AC3E}">
        <p14:creationId xmlns:p14="http://schemas.microsoft.com/office/powerpoint/2010/main" val="2384589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A494A8DC-459E-419E-986D-613C177C165B}"/>
              </a:ext>
            </a:extLst>
          </p:cNvPr>
          <p:cNvSpPr>
            <a:spLocks noGrp="1"/>
          </p:cNvSpPr>
          <p:nvPr>
            <p:ph type="dt" sz="half" idx="10"/>
          </p:nvPr>
        </p:nvSpPr>
        <p:spPr/>
        <p:txBody>
          <a:bodyPr/>
          <a:lstStyle>
            <a:lvl1pPr>
              <a:defRPr/>
            </a:lvl1pPr>
          </a:lstStyle>
          <a:p>
            <a:pPr>
              <a:defRPr/>
            </a:pPr>
            <a:fld id="{D3F23107-D6E4-4FD4-8D20-3E3B5D456C5E}" type="datetimeFigureOut">
              <a:rPr lang="en-GB"/>
              <a:pPr>
                <a:defRPr/>
              </a:pPr>
              <a:t>04/04/2022</a:t>
            </a:fld>
            <a:endParaRPr lang="en-GB"/>
          </a:p>
        </p:txBody>
      </p:sp>
      <p:sp>
        <p:nvSpPr>
          <p:cNvPr id="4" name="Footer Placeholder 4">
            <a:extLst>
              <a:ext uri="{FF2B5EF4-FFF2-40B4-BE49-F238E27FC236}">
                <a16:creationId xmlns:a16="http://schemas.microsoft.com/office/drawing/2014/main" id="{3A6E7B15-C412-4899-A0EA-18E2E0B03993}"/>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6F51B32B-0C0E-4960-A9D5-95E228031732}"/>
              </a:ext>
            </a:extLst>
          </p:cNvPr>
          <p:cNvSpPr>
            <a:spLocks noGrp="1"/>
          </p:cNvSpPr>
          <p:nvPr>
            <p:ph type="sldNum" sz="quarter" idx="12"/>
          </p:nvPr>
        </p:nvSpPr>
        <p:spPr/>
        <p:txBody>
          <a:bodyPr/>
          <a:lstStyle>
            <a:lvl1pPr>
              <a:defRPr/>
            </a:lvl1pPr>
          </a:lstStyle>
          <a:p>
            <a:pPr>
              <a:defRPr/>
            </a:pPr>
            <a:fld id="{58137F91-F7FE-4BC0-9E76-759253F11943}" type="slidenum">
              <a:rPr lang="en-GB" altLang="en-US"/>
              <a:pPr>
                <a:defRPr/>
              </a:pPr>
              <a:t>‹#›</a:t>
            </a:fld>
            <a:endParaRPr lang="en-GB" altLang="en-US"/>
          </a:p>
        </p:txBody>
      </p:sp>
    </p:spTree>
    <p:extLst>
      <p:ext uri="{BB962C8B-B14F-4D97-AF65-F5344CB8AC3E}">
        <p14:creationId xmlns:p14="http://schemas.microsoft.com/office/powerpoint/2010/main" val="3413606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6510A76-7FF8-4F46-A3BD-ACFA95302957}"/>
              </a:ext>
            </a:extLst>
          </p:cNvPr>
          <p:cNvSpPr>
            <a:spLocks noGrp="1"/>
          </p:cNvSpPr>
          <p:nvPr>
            <p:ph type="dt" sz="half" idx="10"/>
          </p:nvPr>
        </p:nvSpPr>
        <p:spPr/>
        <p:txBody>
          <a:bodyPr/>
          <a:lstStyle>
            <a:lvl1pPr>
              <a:defRPr/>
            </a:lvl1pPr>
          </a:lstStyle>
          <a:p>
            <a:pPr>
              <a:defRPr/>
            </a:pPr>
            <a:fld id="{FA9E0C77-F73B-47FE-B7E5-CDC09FCD1F16}" type="datetimeFigureOut">
              <a:rPr lang="en-GB"/>
              <a:pPr>
                <a:defRPr/>
              </a:pPr>
              <a:t>04/04/2022</a:t>
            </a:fld>
            <a:endParaRPr lang="en-GB"/>
          </a:p>
        </p:txBody>
      </p:sp>
      <p:sp>
        <p:nvSpPr>
          <p:cNvPr id="3" name="Footer Placeholder 4">
            <a:extLst>
              <a:ext uri="{FF2B5EF4-FFF2-40B4-BE49-F238E27FC236}">
                <a16:creationId xmlns:a16="http://schemas.microsoft.com/office/drawing/2014/main" id="{FCA26CEF-E9C9-40A6-8A05-099E9FABBE11}"/>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B3861BA2-3BD5-452F-86E4-564413340237}"/>
              </a:ext>
            </a:extLst>
          </p:cNvPr>
          <p:cNvSpPr>
            <a:spLocks noGrp="1"/>
          </p:cNvSpPr>
          <p:nvPr>
            <p:ph type="sldNum" sz="quarter" idx="12"/>
          </p:nvPr>
        </p:nvSpPr>
        <p:spPr/>
        <p:txBody>
          <a:bodyPr/>
          <a:lstStyle>
            <a:lvl1pPr>
              <a:defRPr/>
            </a:lvl1pPr>
          </a:lstStyle>
          <a:p>
            <a:pPr>
              <a:defRPr/>
            </a:pPr>
            <a:fld id="{5EBD5AF6-A0EF-4252-BA54-F017C9522F2D}" type="slidenum">
              <a:rPr lang="en-GB" altLang="en-US"/>
              <a:pPr>
                <a:defRPr/>
              </a:pPr>
              <a:t>‹#›</a:t>
            </a:fld>
            <a:endParaRPr lang="en-GB" altLang="en-US"/>
          </a:p>
        </p:txBody>
      </p:sp>
    </p:spTree>
    <p:extLst>
      <p:ext uri="{BB962C8B-B14F-4D97-AF65-F5344CB8AC3E}">
        <p14:creationId xmlns:p14="http://schemas.microsoft.com/office/powerpoint/2010/main" val="396067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F31C585-B29D-4A8C-B98C-8F0FDDA10182}"/>
              </a:ext>
            </a:extLst>
          </p:cNvPr>
          <p:cNvSpPr>
            <a:spLocks noGrp="1"/>
          </p:cNvSpPr>
          <p:nvPr>
            <p:ph type="dt" sz="half" idx="10"/>
          </p:nvPr>
        </p:nvSpPr>
        <p:spPr/>
        <p:txBody>
          <a:bodyPr/>
          <a:lstStyle>
            <a:lvl1pPr>
              <a:defRPr/>
            </a:lvl1pPr>
          </a:lstStyle>
          <a:p>
            <a:pPr>
              <a:defRPr/>
            </a:pPr>
            <a:fld id="{AF655811-92D2-46D8-AA7D-5602F9761DBF}" type="datetimeFigureOut">
              <a:rPr lang="en-GB"/>
              <a:pPr>
                <a:defRPr/>
              </a:pPr>
              <a:t>04/04/2022</a:t>
            </a:fld>
            <a:endParaRPr lang="en-GB"/>
          </a:p>
        </p:txBody>
      </p:sp>
      <p:sp>
        <p:nvSpPr>
          <p:cNvPr id="6" name="Footer Placeholder 4">
            <a:extLst>
              <a:ext uri="{FF2B5EF4-FFF2-40B4-BE49-F238E27FC236}">
                <a16:creationId xmlns:a16="http://schemas.microsoft.com/office/drawing/2014/main" id="{0CE624BB-1E33-4C17-8A32-A319B1CDC97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9527FB84-81EB-4A37-A398-97CFA4738E73}"/>
              </a:ext>
            </a:extLst>
          </p:cNvPr>
          <p:cNvSpPr>
            <a:spLocks noGrp="1"/>
          </p:cNvSpPr>
          <p:nvPr>
            <p:ph type="sldNum" sz="quarter" idx="12"/>
          </p:nvPr>
        </p:nvSpPr>
        <p:spPr/>
        <p:txBody>
          <a:bodyPr/>
          <a:lstStyle>
            <a:lvl1pPr>
              <a:defRPr/>
            </a:lvl1pPr>
          </a:lstStyle>
          <a:p>
            <a:pPr>
              <a:defRPr/>
            </a:pPr>
            <a:fld id="{77542E24-1A18-45CE-8277-122BA23B7B57}" type="slidenum">
              <a:rPr lang="en-GB" altLang="en-US"/>
              <a:pPr>
                <a:defRPr/>
              </a:pPr>
              <a:t>‹#›</a:t>
            </a:fld>
            <a:endParaRPr lang="en-GB" altLang="en-US"/>
          </a:p>
        </p:txBody>
      </p:sp>
    </p:spTree>
    <p:extLst>
      <p:ext uri="{BB962C8B-B14F-4D97-AF65-F5344CB8AC3E}">
        <p14:creationId xmlns:p14="http://schemas.microsoft.com/office/powerpoint/2010/main" val="1248642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D976BC4-F194-4DF8-AEA2-92E64807F39D}"/>
              </a:ext>
            </a:extLst>
          </p:cNvPr>
          <p:cNvSpPr>
            <a:spLocks noGrp="1"/>
          </p:cNvSpPr>
          <p:nvPr>
            <p:ph type="dt" sz="half" idx="10"/>
          </p:nvPr>
        </p:nvSpPr>
        <p:spPr/>
        <p:txBody>
          <a:bodyPr/>
          <a:lstStyle>
            <a:lvl1pPr>
              <a:defRPr/>
            </a:lvl1pPr>
          </a:lstStyle>
          <a:p>
            <a:pPr>
              <a:defRPr/>
            </a:pPr>
            <a:fld id="{2659055E-6481-4683-B5CA-560CCA94DFC9}" type="datetimeFigureOut">
              <a:rPr lang="en-GB"/>
              <a:pPr>
                <a:defRPr/>
              </a:pPr>
              <a:t>04/04/2022</a:t>
            </a:fld>
            <a:endParaRPr lang="en-GB"/>
          </a:p>
        </p:txBody>
      </p:sp>
      <p:sp>
        <p:nvSpPr>
          <p:cNvPr id="6" name="Footer Placeholder 4">
            <a:extLst>
              <a:ext uri="{FF2B5EF4-FFF2-40B4-BE49-F238E27FC236}">
                <a16:creationId xmlns:a16="http://schemas.microsoft.com/office/drawing/2014/main" id="{DE4C1D96-15CA-4321-9018-0A44D5852E7C}"/>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9C92670C-8426-4E91-AC9B-C10EAE62F691}"/>
              </a:ext>
            </a:extLst>
          </p:cNvPr>
          <p:cNvSpPr>
            <a:spLocks noGrp="1"/>
          </p:cNvSpPr>
          <p:nvPr>
            <p:ph type="sldNum" sz="quarter" idx="12"/>
          </p:nvPr>
        </p:nvSpPr>
        <p:spPr/>
        <p:txBody>
          <a:bodyPr/>
          <a:lstStyle>
            <a:lvl1pPr>
              <a:defRPr/>
            </a:lvl1pPr>
          </a:lstStyle>
          <a:p>
            <a:pPr>
              <a:defRPr/>
            </a:pPr>
            <a:fld id="{976C5B7F-F22C-4A0B-B6BC-6972282BCA05}" type="slidenum">
              <a:rPr lang="en-GB" altLang="en-US"/>
              <a:pPr>
                <a:defRPr/>
              </a:pPr>
              <a:t>‹#›</a:t>
            </a:fld>
            <a:endParaRPr lang="en-GB" altLang="en-US"/>
          </a:p>
        </p:txBody>
      </p:sp>
    </p:spTree>
    <p:extLst>
      <p:ext uri="{BB962C8B-B14F-4D97-AF65-F5344CB8AC3E}">
        <p14:creationId xmlns:p14="http://schemas.microsoft.com/office/powerpoint/2010/main" val="424242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2256B39-0EFD-4D7A-93F0-B8D42D63B36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BFF57EB2-4079-448D-B311-6678EF08753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8667EA11-19AB-42E0-959C-70B775B71A7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E103248-2D58-4721-9E7E-E063A431334C}" type="datetimeFigureOut">
              <a:rPr lang="en-GB"/>
              <a:pPr>
                <a:defRPr/>
              </a:pPr>
              <a:t>04/04/2022</a:t>
            </a:fld>
            <a:endParaRPr lang="en-GB"/>
          </a:p>
        </p:txBody>
      </p:sp>
      <p:sp>
        <p:nvSpPr>
          <p:cNvPr id="5" name="Footer Placeholder 4">
            <a:extLst>
              <a:ext uri="{FF2B5EF4-FFF2-40B4-BE49-F238E27FC236}">
                <a16:creationId xmlns:a16="http://schemas.microsoft.com/office/drawing/2014/main" id="{A71A6ABD-6FCE-46EA-98AF-EBD9AC5444D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8F42A515-58FB-4F66-9731-4400CFDC898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F944D19E-055A-4DB2-962B-EA57D58E85D7}"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195" r:id="rId1"/>
    <p:sldLayoutId id="2147484196" r:id="rId2"/>
    <p:sldLayoutId id="2147484197" r:id="rId3"/>
    <p:sldLayoutId id="2147484198" r:id="rId4"/>
    <p:sldLayoutId id="2147484199" r:id="rId5"/>
    <p:sldLayoutId id="2147484200" r:id="rId6"/>
    <p:sldLayoutId id="2147484201" r:id="rId7"/>
    <p:sldLayoutId id="2147484202" r:id="rId8"/>
    <p:sldLayoutId id="2147484203" r:id="rId9"/>
    <p:sldLayoutId id="2147484204" r:id="rId10"/>
    <p:sldLayoutId id="2147484205" r:id="rId11"/>
    <p:sldLayoutId id="214748420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1BF90AE-E956-433A-87A0-5BFDB5146210}"/>
              </a:ext>
            </a:extLst>
          </p:cNvPr>
          <p:cNvSpPr/>
          <p:nvPr/>
        </p:nvSpPr>
        <p:spPr>
          <a:xfrm>
            <a:off x="-22225" y="692150"/>
            <a:ext cx="9166225" cy="616585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endParaRPr lang="en-GB" sz="4000" dirty="0"/>
          </a:p>
          <a:p>
            <a:pPr algn="ctr" eaLnBrk="1" hangingPunct="1">
              <a:defRPr/>
            </a:pPr>
            <a:endParaRPr lang="en-GB" sz="4000" dirty="0"/>
          </a:p>
          <a:p>
            <a:pPr algn="ctr" eaLnBrk="1" hangingPunct="1">
              <a:defRPr/>
            </a:pPr>
            <a:endParaRPr lang="en-GB" sz="4000" dirty="0"/>
          </a:p>
          <a:p>
            <a:pPr algn="ctr" eaLnBrk="1" hangingPunct="1">
              <a:defRPr/>
            </a:pPr>
            <a:r>
              <a:rPr lang="en-GB" sz="4000" dirty="0"/>
              <a:t>QUIT </a:t>
            </a:r>
          </a:p>
          <a:p>
            <a:pPr algn="ctr" eaLnBrk="1" hangingPunct="1">
              <a:defRPr/>
            </a:pPr>
            <a:r>
              <a:rPr lang="en-GB" sz="4000" dirty="0"/>
              <a:t>Pharmacotherapy </a:t>
            </a:r>
          </a:p>
          <a:p>
            <a:pPr algn="ctr" eaLnBrk="1" hangingPunct="1">
              <a:defRPr/>
            </a:pPr>
            <a:r>
              <a:rPr lang="en-GB" sz="4000" dirty="0"/>
              <a:t>Approaches</a:t>
            </a:r>
          </a:p>
          <a:p>
            <a:pPr algn="ctr" eaLnBrk="1" hangingPunct="1">
              <a:defRPr/>
            </a:pPr>
            <a:endParaRPr lang="en-GB" sz="4000" dirty="0"/>
          </a:p>
          <a:p>
            <a:pPr algn="ctr" eaLnBrk="1" hangingPunct="1">
              <a:defRPr/>
            </a:pPr>
            <a:r>
              <a:rPr lang="en-GB" sz="2400" dirty="0"/>
              <a:t>Sharon Hughes, Healthy Hospital Programme Lead</a:t>
            </a:r>
          </a:p>
        </p:txBody>
      </p:sp>
      <p:sp>
        <p:nvSpPr>
          <p:cNvPr id="4" name="Rectangle 3">
            <a:extLst>
              <a:ext uri="{FF2B5EF4-FFF2-40B4-BE49-F238E27FC236}">
                <a16:creationId xmlns:a16="http://schemas.microsoft.com/office/drawing/2014/main" id="{ECCD37B1-97AD-4336-9D67-DAAB54FC47C7}"/>
              </a:ext>
            </a:extLst>
          </p:cNvPr>
          <p:cNvSpPr/>
          <p:nvPr/>
        </p:nvSpPr>
        <p:spPr>
          <a:xfrm>
            <a:off x="-22225" y="0"/>
            <a:ext cx="9166225" cy="723900"/>
          </a:xfrm>
          <a:prstGeom prst="rect">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4100" name="TextBox 9">
            <a:extLst>
              <a:ext uri="{FF2B5EF4-FFF2-40B4-BE49-F238E27FC236}">
                <a16:creationId xmlns:a16="http://schemas.microsoft.com/office/drawing/2014/main" id="{CCE9ACE4-8193-4236-B4E4-71CFFDC9DA35}"/>
              </a:ext>
            </a:extLst>
          </p:cNvPr>
          <p:cNvSpPr txBox="1">
            <a:spLocks noChangeArrowheads="1"/>
          </p:cNvSpPr>
          <p:nvPr/>
        </p:nvSpPr>
        <p:spPr bwMode="auto">
          <a:xfrm>
            <a:off x="395288" y="1196975"/>
            <a:ext cx="25923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4101" name="TextBox 15">
            <a:extLst>
              <a:ext uri="{FF2B5EF4-FFF2-40B4-BE49-F238E27FC236}">
                <a16:creationId xmlns:a16="http://schemas.microsoft.com/office/drawing/2014/main" id="{BAD97480-39C4-4036-90AB-72E3359E3E96}"/>
              </a:ext>
            </a:extLst>
          </p:cNvPr>
          <p:cNvSpPr txBox="1">
            <a:spLocks noChangeArrowheads="1"/>
          </p:cNvSpPr>
          <p:nvPr/>
        </p:nvSpPr>
        <p:spPr bwMode="auto">
          <a:xfrm>
            <a:off x="755650" y="5929312"/>
            <a:ext cx="4464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800" b="1" dirty="0">
                <a:solidFill>
                  <a:schemeClr val="bg1"/>
                </a:solidFill>
                <a:latin typeface="Helvetica" panose="020B0604020202020204" pitchFamily="34" charset="0"/>
              </a:rPr>
              <a:t>April 2022</a:t>
            </a:r>
          </a:p>
        </p:txBody>
      </p:sp>
      <p:pic>
        <p:nvPicPr>
          <p:cNvPr id="4102" name="Picture 2" descr="Text&#10;&#10;Description automatically generated">
            <a:extLst>
              <a:ext uri="{FF2B5EF4-FFF2-40B4-BE49-F238E27FC236}">
                <a16:creationId xmlns:a16="http://schemas.microsoft.com/office/drawing/2014/main" id="{68AB2118-586B-4C1F-9449-B73E57A490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404813"/>
            <a:ext cx="457200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174635-70F1-4838-8273-819479C70783}"/>
              </a:ext>
            </a:extLst>
          </p:cNvPr>
          <p:cNvSpPr/>
          <p:nvPr/>
        </p:nvSpPr>
        <p:spPr>
          <a:xfrm>
            <a:off x="0" y="0"/>
            <a:ext cx="9150350" cy="692150"/>
          </a:xfrm>
          <a:prstGeom prst="rect">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sz="2800" b="1" dirty="0"/>
              <a:t>E-voucher cont. </a:t>
            </a:r>
          </a:p>
        </p:txBody>
      </p:sp>
      <p:graphicFrame>
        <p:nvGraphicFramePr>
          <p:cNvPr id="5" name="Content Placeholder 7">
            <a:extLst>
              <a:ext uri="{FF2B5EF4-FFF2-40B4-BE49-F238E27FC236}">
                <a16:creationId xmlns:a16="http://schemas.microsoft.com/office/drawing/2014/main" id="{652F5523-3DC3-4F7A-989E-4EB21F5A31DE}"/>
              </a:ext>
            </a:extLst>
          </p:cNvPr>
          <p:cNvGraphicFramePr>
            <a:graphicFrameLocks/>
          </p:cNvGraphicFramePr>
          <p:nvPr/>
        </p:nvGraphicFramePr>
        <p:xfrm>
          <a:off x="5076056" y="188640"/>
          <a:ext cx="4000262" cy="3930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ontent Placeholder 2">
            <a:extLst>
              <a:ext uri="{FF2B5EF4-FFF2-40B4-BE49-F238E27FC236}">
                <a16:creationId xmlns:a16="http://schemas.microsoft.com/office/drawing/2014/main" id="{44005076-23AE-4D31-893F-1986E7BC1F11}"/>
              </a:ext>
            </a:extLst>
          </p:cNvPr>
          <p:cNvSpPr txBox="1">
            <a:spLocks/>
          </p:cNvSpPr>
          <p:nvPr/>
        </p:nvSpPr>
        <p:spPr>
          <a:xfrm>
            <a:off x="250825" y="836613"/>
            <a:ext cx="8642350" cy="5761037"/>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n-GB" altLang="en-US" sz="2000" b="1" dirty="0">
              <a:solidFill>
                <a:srgbClr val="FFC000"/>
              </a:solidFill>
            </a:endParaRPr>
          </a:p>
          <a:p>
            <a:pPr marL="0" indent="0">
              <a:buFont typeface="Arial" pitchFamily="34" charset="0"/>
              <a:buNone/>
              <a:defRPr/>
            </a:pPr>
            <a:endParaRPr lang="en-GB" altLang="en-US" sz="2000" b="1" dirty="0">
              <a:solidFill>
                <a:srgbClr val="FFC000"/>
              </a:solidFill>
            </a:endParaRPr>
          </a:p>
          <a:p>
            <a:pPr marL="0" indent="0">
              <a:buFont typeface="Arial" pitchFamily="34" charset="0"/>
              <a:buNone/>
              <a:defRPr/>
            </a:pPr>
            <a:endParaRPr lang="en-GB" altLang="en-US" sz="2000" b="1" dirty="0">
              <a:solidFill>
                <a:srgbClr val="FFC000"/>
              </a:solidFill>
            </a:endParaRPr>
          </a:p>
          <a:p>
            <a:pPr marL="0" indent="0">
              <a:buFont typeface="Arial" pitchFamily="34" charset="0"/>
              <a:buNone/>
              <a:defRPr/>
            </a:pPr>
            <a:endParaRPr lang="en-GB" altLang="en-US" sz="2000" b="1" dirty="0">
              <a:solidFill>
                <a:srgbClr val="FFC000"/>
              </a:solidFill>
            </a:endParaRPr>
          </a:p>
          <a:p>
            <a:pPr marL="0" indent="0">
              <a:buFont typeface="Arial" pitchFamily="34" charset="0"/>
              <a:buNone/>
              <a:defRPr/>
            </a:pPr>
            <a:endParaRPr lang="en-GB" sz="2000" b="1" dirty="0">
              <a:solidFill>
                <a:schemeClr val="accent3"/>
              </a:solidFill>
            </a:endParaRPr>
          </a:p>
          <a:p>
            <a:pPr marL="0" indent="0">
              <a:buFont typeface="Arial" pitchFamily="34" charset="0"/>
              <a:buNone/>
              <a:defRPr/>
            </a:pPr>
            <a:endParaRPr lang="en-GB" sz="2000" b="1" dirty="0">
              <a:solidFill>
                <a:schemeClr val="accent5">
                  <a:lumMod val="75000"/>
                </a:schemeClr>
              </a:solidFill>
            </a:endParaRPr>
          </a:p>
          <a:p>
            <a:pPr marL="0" indent="0">
              <a:buFont typeface="Arial" pitchFamily="34" charset="0"/>
              <a:buNone/>
              <a:defRPr/>
            </a:pPr>
            <a:endParaRPr lang="en-GB" dirty="0"/>
          </a:p>
        </p:txBody>
      </p:sp>
      <p:sp>
        <p:nvSpPr>
          <p:cNvPr id="2" name="Rectangle 1">
            <a:extLst>
              <a:ext uri="{FF2B5EF4-FFF2-40B4-BE49-F238E27FC236}">
                <a16:creationId xmlns:a16="http://schemas.microsoft.com/office/drawing/2014/main" id="{29257714-89EE-4EE3-B16F-3C06BFA4D9BE}"/>
              </a:ext>
            </a:extLst>
          </p:cNvPr>
          <p:cNvSpPr/>
          <p:nvPr/>
        </p:nvSpPr>
        <p:spPr>
          <a:xfrm>
            <a:off x="222250" y="812800"/>
            <a:ext cx="8353425" cy="5324535"/>
          </a:xfrm>
          <a:prstGeom prst="rect">
            <a:avLst/>
          </a:prstGeom>
        </p:spPr>
        <p:txBody>
          <a:bodyPr>
            <a:spAutoFit/>
          </a:bodyPr>
          <a:lstStyle/>
          <a:p>
            <a:pPr>
              <a:defRPr/>
            </a:pPr>
            <a:endParaRPr lang="en-GB" sz="2000" b="1" dirty="0"/>
          </a:p>
          <a:p>
            <a:pPr>
              <a:defRPr/>
            </a:pPr>
            <a:endParaRPr lang="en-GB" sz="2000" b="1" dirty="0"/>
          </a:p>
          <a:p>
            <a:pPr>
              <a:defRPr/>
            </a:pPr>
            <a:endParaRPr lang="en-GB" sz="2000" b="1" dirty="0"/>
          </a:p>
          <a:p>
            <a:pPr>
              <a:defRPr/>
            </a:pPr>
            <a:endParaRPr lang="en-GB" sz="2000" b="1" dirty="0"/>
          </a:p>
          <a:p>
            <a:pPr>
              <a:defRPr/>
            </a:pPr>
            <a:endParaRPr lang="en-GB" sz="2000" b="1" dirty="0"/>
          </a:p>
          <a:p>
            <a:pPr>
              <a:defRPr/>
            </a:pPr>
            <a:endParaRPr lang="en-GB" sz="2000" b="1" dirty="0"/>
          </a:p>
          <a:p>
            <a:pPr>
              <a:defRPr/>
            </a:pPr>
            <a:endParaRPr lang="en-GB" sz="2000" b="1" dirty="0"/>
          </a:p>
          <a:p>
            <a:pPr>
              <a:defRPr/>
            </a:pPr>
            <a:endParaRPr lang="en-GB" sz="2000" b="1" dirty="0"/>
          </a:p>
          <a:p>
            <a:pPr>
              <a:defRPr/>
            </a:pPr>
            <a:endParaRPr lang="en-GB" sz="2000" b="1" dirty="0"/>
          </a:p>
          <a:p>
            <a:pPr>
              <a:defRPr/>
            </a:pPr>
            <a:r>
              <a:rPr lang="en-GB" sz="2000" b="1" dirty="0"/>
              <a:t>Patient Group Direction</a:t>
            </a:r>
            <a:endParaRPr lang="en-GB" sz="2000" dirty="0"/>
          </a:p>
          <a:p>
            <a:pPr marL="285750" indent="-285750">
              <a:buFont typeface="Arial" panose="020B0604020202020204" pitchFamily="34" charset="0"/>
              <a:buChar char="•"/>
              <a:defRPr/>
            </a:pPr>
            <a:endParaRPr lang="en-GB" sz="2000" dirty="0"/>
          </a:p>
          <a:p>
            <a:pPr marL="285750" indent="-285750">
              <a:buFont typeface="Arial" panose="020B0604020202020204" pitchFamily="34" charset="0"/>
              <a:buChar char="•"/>
              <a:defRPr/>
            </a:pPr>
            <a:r>
              <a:rPr lang="en-GB" sz="2000" dirty="0"/>
              <a:t>Each CCG has an identical PGD for varenicline for the QUIT E-voucher, approved by their own governance process.</a:t>
            </a:r>
          </a:p>
          <a:p>
            <a:pPr marL="285750" indent="-285750">
              <a:buFont typeface="Arial" panose="020B0604020202020204" pitchFamily="34" charset="0"/>
              <a:buChar char="•"/>
              <a:defRPr/>
            </a:pPr>
            <a:r>
              <a:rPr lang="en-GB" sz="2000" dirty="0"/>
              <a:t>The PGD eligibility criteria covers all SYB CCG patients. (MOU covers this).</a:t>
            </a:r>
          </a:p>
          <a:p>
            <a:pPr marL="285750" indent="-285750">
              <a:buFont typeface="Arial" panose="020B0604020202020204" pitchFamily="34" charset="0"/>
              <a:buChar char="•"/>
              <a:defRPr/>
            </a:pPr>
            <a:r>
              <a:rPr lang="en-GB" sz="2000" dirty="0"/>
              <a:t>Varenicline off the market so currently not being utilised.</a:t>
            </a:r>
          </a:p>
          <a:p>
            <a:pPr>
              <a:defRPr/>
            </a:pPr>
            <a:endParaRPr lang="en-GB" sz="2000" dirty="0"/>
          </a:p>
          <a:p>
            <a:pPr>
              <a:defRPr/>
            </a:pPr>
            <a:endParaRPr lang="en-GB" sz="2000" dirty="0"/>
          </a:p>
        </p:txBody>
      </p:sp>
      <p:sp>
        <p:nvSpPr>
          <p:cNvPr id="32774" name="TextBox 6">
            <a:extLst>
              <a:ext uri="{FF2B5EF4-FFF2-40B4-BE49-F238E27FC236}">
                <a16:creationId xmlns:a16="http://schemas.microsoft.com/office/drawing/2014/main" id="{194497D7-C60A-49C6-A01C-71A581DE85A5}"/>
              </a:ext>
            </a:extLst>
          </p:cNvPr>
          <p:cNvSpPr txBox="1">
            <a:spLocks noChangeArrowheads="1"/>
          </p:cNvSpPr>
          <p:nvPr/>
        </p:nvSpPr>
        <p:spPr bwMode="auto">
          <a:xfrm>
            <a:off x="323850" y="800100"/>
            <a:ext cx="8496300" cy="2062163"/>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1600"/>
              <a:t>The QUIT E-voucher only be used when the patient is under the care of the Trust based TobTAs. </a:t>
            </a:r>
          </a:p>
          <a:p>
            <a:pPr>
              <a:spcBef>
                <a:spcPct val="0"/>
              </a:spcBef>
              <a:buFontTx/>
              <a:buNone/>
            </a:pPr>
            <a:endParaRPr lang="en-GB" altLang="en-US" sz="1600"/>
          </a:p>
          <a:p>
            <a:pPr>
              <a:spcBef>
                <a:spcPct val="0"/>
              </a:spcBef>
              <a:buFontTx/>
              <a:buNone/>
            </a:pPr>
            <a:r>
              <a:rPr lang="en-GB" altLang="en-US" sz="1600"/>
              <a:t>Once the patient’s care has been transferred to the Community SSS, the Community SSS will use their existing supply routes / voucher schemes.</a:t>
            </a:r>
          </a:p>
          <a:p>
            <a:pPr>
              <a:spcBef>
                <a:spcPct val="0"/>
              </a:spcBef>
              <a:buFontTx/>
              <a:buNone/>
            </a:pPr>
            <a:endParaRPr lang="en-GB" altLang="en-US" sz="1600"/>
          </a:p>
          <a:p>
            <a:pPr>
              <a:spcBef>
                <a:spcPct val="0"/>
              </a:spcBef>
              <a:buFontTx/>
              <a:buNone/>
            </a:pPr>
            <a:r>
              <a:rPr lang="en-GB" altLang="en-US" sz="1600"/>
              <a:t>Some Com SSS / SIP now using the PharmOutcomes module for their schemes. As can only have one drop down list of accredited pharmacies, need to access through a separate ‘portal’ on  your PharmOutcomes menu and commissioned separately.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B97E85-9F42-48DE-9D78-98BC20A5A1CF}"/>
              </a:ext>
            </a:extLst>
          </p:cNvPr>
          <p:cNvSpPr/>
          <p:nvPr/>
        </p:nvSpPr>
        <p:spPr>
          <a:xfrm>
            <a:off x="0" y="0"/>
            <a:ext cx="9150350" cy="692150"/>
          </a:xfrm>
          <a:prstGeom prst="rect">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sz="2800" b="1" dirty="0"/>
              <a:t>Contracting – e-voucher</a:t>
            </a:r>
          </a:p>
        </p:txBody>
      </p:sp>
      <p:graphicFrame>
        <p:nvGraphicFramePr>
          <p:cNvPr id="5" name="Content Placeholder 7">
            <a:extLst>
              <a:ext uri="{FF2B5EF4-FFF2-40B4-BE49-F238E27FC236}">
                <a16:creationId xmlns:a16="http://schemas.microsoft.com/office/drawing/2014/main" id="{404326AC-2378-43DC-994F-34BB32C649E6}"/>
              </a:ext>
            </a:extLst>
          </p:cNvPr>
          <p:cNvGraphicFramePr>
            <a:graphicFrameLocks/>
          </p:cNvGraphicFramePr>
          <p:nvPr/>
        </p:nvGraphicFramePr>
        <p:xfrm>
          <a:off x="5076056" y="188640"/>
          <a:ext cx="4000262" cy="3930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ontent Placeholder 2">
            <a:extLst>
              <a:ext uri="{FF2B5EF4-FFF2-40B4-BE49-F238E27FC236}">
                <a16:creationId xmlns:a16="http://schemas.microsoft.com/office/drawing/2014/main" id="{28FC9939-B6F1-4AEC-ADB4-0EC94AB9ADEA}"/>
              </a:ext>
            </a:extLst>
          </p:cNvPr>
          <p:cNvSpPr txBox="1">
            <a:spLocks/>
          </p:cNvSpPr>
          <p:nvPr/>
        </p:nvSpPr>
        <p:spPr>
          <a:xfrm>
            <a:off x="250825" y="836613"/>
            <a:ext cx="8642350" cy="5761037"/>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n-GB" altLang="en-US" sz="2000" b="1" dirty="0">
              <a:solidFill>
                <a:srgbClr val="FFC000"/>
              </a:solidFill>
            </a:endParaRPr>
          </a:p>
          <a:p>
            <a:pPr marL="0" indent="0">
              <a:buFont typeface="Arial" pitchFamily="34" charset="0"/>
              <a:buNone/>
              <a:defRPr/>
            </a:pPr>
            <a:endParaRPr lang="en-GB" altLang="en-US" sz="2000" b="1" dirty="0">
              <a:solidFill>
                <a:srgbClr val="FFC000"/>
              </a:solidFill>
            </a:endParaRPr>
          </a:p>
          <a:p>
            <a:pPr marL="0" indent="0">
              <a:buFont typeface="Arial" pitchFamily="34" charset="0"/>
              <a:buNone/>
              <a:defRPr/>
            </a:pPr>
            <a:endParaRPr lang="en-GB" altLang="en-US" sz="2000" b="1" dirty="0">
              <a:solidFill>
                <a:srgbClr val="FFC000"/>
              </a:solidFill>
            </a:endParaRPr>
          </a:p>
          <a:p>
            <a:pPr marL="0" indent="0">
              <a:buFont typeface="Arial" pitchFamily="34" charset="0"/>
              <a:buNone/>
              <a:defRPr/>
            </a:pPr>
            <a:endParaRPr lang="en-GB" altLang="en-US" sz="2000" b="1" dirty="0">
              <a:solidFill>
                <a:srgbClr val="FFC000"/>
              </a:solidFill>
            </a:endParaRPr>
          </a:p>
          <a:p>
            <a:pPr marL="0" indent="0">
              <a:buFont typeface="Arial" pitchFamily="34" charset="0"/>
              <a:buNone/>
              <a:defRPr/>
            </a:pPr>
            <a:endParaRPr lang="en-GB" sz="2000" b="1" dirty="0">
              <a:solidFill>
                <a:schemeClr val="accent3"/>
              </a:solidFill>
            </a:endParaRPr>
          </a:p>
          <a:p>
            <a:pPr marL="0" indent="0">
              <a:buFont typeface="Arial" pitchFamily="34" charset="0"/>
              <a:buNone/>
              <a:defRPr/>
            </a:pPr>
            <a:endParaRPr lang="en-GB" sz="2000" b="1" dirty="0">
              <a:solidFill>
                <a:schemeClr val="accent5">
                  <a:lumMod val="75000"/>
                </a:schemeClr>
              </a:solidFill>
            </a:endParaRPr>
          </a:p>
          <a:p>
            <a:pPr marL="0" indent="0">
              <a:buFont typeface="Arial" pitchFamily="34" charset="0"/>
              <a:buNone/>
              <a:defRPr/>
            </a:pPr>
            <a:endParaRPr lang="en-GB" dirty="0"/>
          </a:p>
        </p:txBody>
      </p:sp>
      <p:sp>
        <p:nvSpPr>
          <p:cNvPr id="7" name="TextBox 6">
            <a:extLst>
              <a:ext uri="{FF2B5EF4-FFF2-40B4-BE49-F238E27FC236}">
                <a16:creationId xmlns:a16="http://schemas.microsoft.com/office/drawing/2014/main" id="{955DF170-CABE-483C-B1D5-D11FFFB6D130}"/>
              </a:ext>
            </a:extLst>
          </p:cNvPr>
          <p:cNvSpPr txBox="1"/>
          <p:nvPr/>
        </p:nvSpPr>
        <p:spPr>
          <a:xfrm>
            <a:off x="250825" y="842963"/>
            <a:ext cx="8497888" cy="3938587"/>
          </a:xfrm>
          <a:prstGeom prst="rect">
            <a:avLst/>
          </a:prstGeom>
          <a:noFill/>
        </p:spPr>
        <p:txBody>
          <a:bodyPr>
            <a:spAutoFit/>
          </a:bodyPr>
          <a:lstStyle/>
          <a:p>
            <a:pPr marL="285750" indent="-285750">
              <a:spcAft>
                <a:spcPts val="1200"/>
              </a:spcAft>
              <a:buFont typeface="Arial" panose="020B0604020202020204" pitchFamily="34" charset="0"/>
              <a:buChar char="•"/>
              <a:defRPr/>
            </a:pPr>
            <a:r>
              <a:rPr lang="en-GB" sz="2000" b="1" dirty="0"/>
              <a:t>Service specification </a:t>
            </a:r>
            <a:r>
              <a:rPr lang="en-GB" sz="2000" dirty="0"/>
              <a:t>developed in association with </a:t>
            </a:r>
            <a:r>
              <a:rPr lang="en-GB" sz="2000" b="1" dirty="0"/>
              <a:t>LPCs</a:t>
            </a:r>
          </a:p>
          <a:p>
            <a:pPr marL="285750" indent="-285750">
              <a:spcAft>
                <a:spcPts val="1200"/>
              </a:spcAft>
              <a:buFont typeface="Arial" panose="020B0604020202020204" pitchFamily="34" charset="0"/>
              <a:buChar char="•"/>
              <a:defRPr/>
            </a:pPr>
            <a:r>
              <a:rPr lang="en-GB" sz="2000" dirty="0"/>
              <a:t>Service for </a:t>
            </a:r>
            <a:r>
              <a:rPr lang="en-GB" sz="2000" b="1" dirty="0"/>
              <a:t>supply of NRT and Varenicline </a:t>
            </a:r>
            <a:r>
              <a:rPr lang="en-GB" sz="2000" dirty="0"/>
              <a:t>via </a:t>
            </a:r>
            <a:r>
              <a:rPr lang="en-GB" sz="2000" dirty="0" err="1"/>
              <a:t>PhamOutcomes</a:t>
            </a:r>
            <a:r>
              <a:rPr lang="en-GB" sz="2000" dirty="0"/>
              <a:t> based referral</a:t>
            </a:r>
          </a:p>
          <a:p>
            <a:pPr marL="285750" indent="-285750">
              <a:spcAft>
                <a:spcPts val="1200"/>
              </a:spcAft>
              <a:buFont typeface="Arial" panose="020B0604020202020204" pitchFamily="34" charset="0"/>
              <a:buChar char="•"/>
              <a:defRPr/>
            </a:pPr>
            <a:r>
              <a:rPr lang="en-GB" sz="2000" dirty="0"/>
              <a:t>Not provision of behavioural support. Behavioural support is via Trust TobTAs or Com SSSs</a:t>
            </a:r>
          </a:p>
          <a:p>
            <a:pPr marL="285750" indent="-285750">
              <a:spcAft>
                <a:spcPts val="1200"/>
              </a:spcAft>
              <a:buFont typeface="Arial" panose="020B0604020202020204" pitchFamily="34" charset="0"/>
              <a:buChar char="•"/>
              <a:defRPr/>
            </a:pPr>
            <a:r>
              <a:rPr lang="en-GB" sz="2000" b="1" dirty="0"/>
              <a:t>5 SYB CCGs commissioning collaboratively </a:t>
            </a:r>
            <a:r>
              <a:rPr lang="en-GB" sz="2000" dirty="0"/>
              <a:t>to ensure a single QUIT service for all SYB pts</a:t>
            </a:r>
          </a:p>
          <a:p>
            <a:pPr marL="285750" indent="-285750">
              <a:spcAft>
                <a:spcPts val="1200"/>
              </a:spcAft>
              <a:buFont typeface="Arial" panose="020B0604020202020204" pitchFamily="34" charset="0"/>
              <a:buChar char="•"/>
              <a:defRPr/>
            </a:pPr>
            <a:r>
              <a:rPr lang="en-GB" sz="2000" dirty="0"/>
              <a:t>‘Contracting’ letter &amp; service specification allows Community Pharmacy to </a:t>
            </a:r>
            <a:r>
              <a:rPr lang="en-GB" sz="2000" b="1" dirty="0"/>
              <a:t>supply pharmacotherapy to pts from any of the 5 SYB CCGs who are on QUIT Programme pathways</a:t>
            </a:r>
            <a:endParaRPr lang="en-GB" sz="2000" dirty="0"/>
          </a:p>
          <a:p>
            <a:pPr>
              <a:spcAft>
                <a:spcPts val="1200"/>
              </a:spcAft>
              <a:defRPr/>
            </a:pPr>
            <a:endParaRPr lang="en-GB" sz="2000" dirty="0"/>
          </a:p>
        </p:txBody>
      </p:sp>
      <p:sp>
        <p:nvSpPr>
          <p:cNvPr id="34822" name="TextBox 9">
            <a:extLst>
              <a:ext uri="{FF2B5EF4-FFF2-40B4-BE49-F238E27FC236}">
                <a16:creationId xmlns:a16="http://schemas.microsoft.com/office/drawing/2014/main" id="{E6FBB5B8-C3FD-4FBB-9B51-DEE7F34FE4CB}"/>
              </a:ext>
            </a:extLst>
          </p:cNvPr>
          <p:cNvSpPr txBox="1">
            <a:spLocks noChangeArrowheads="1"/>
          </p:cNvSpPr>
          <p:nvPr/>
        </p:nvSpPr>
        <p:spPr bwMode="auto">
          <a:xfrm>
            <a:off x="438150" y="4652963"/>
            <a:ext cx="8310563"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spcAft>
                <a:spcPts val="2400"/>
              </a:spcAft>
            </a:pPr>
            <a:r>
              <a:rPr lang="en-GB" altLang="en-US" sz="1800"/>
              <a:t>Each CCG will process and pay the invoices for patients registered with GPs in their CCG, and residents who live in their catchment area who are not registered with a GP. </a:t>
            </a:r>
          </a:p>
          <a:p>
            <a:pPr>
              <a:spcBef>
                <a:spcPct val="0"/>
              </a:spcBef>
              <a:spcAft>
                <a:spcPts val="2400"/>
              </a:spcAft>
            </a:pPr>
            <a:r>
              <a:rPr lang="en-GB" altLang="en-US" sz="1800"/>
              <a:t>PharmOutcomes will automatically invoice the correct CCG based upon the patient’s GP, monthly.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BD034BB-2960-4816-AAEA-C326E953F329}"/>
              </a:ext>
            </a:extLst>
          </p:cNvPr>
          <p:cNvSpPr/>
          <p:nvPr/>
        </p:nvSpPr>
        <p:spPr>
          <a:xfrm>
            <a:off x="0" y="0"/>
            <a:ext cx="9150350" cy="692150"/>
          </a:xfrm>
          <a:prstGeom prst="rect">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sz="2800" b="1" dirty="0"/>
              <a:t>Fees and Drug cost reimbursement</a:t>
            </a:r>
          </a:p>
        </p:txBody>
      </p:sp>
      <p:graphicFrame>
        <p:nvGraphicFramePr>
          <p:cNvPr id="5" name="Content Placeholder 7">
            <a:extLst>
              <a:ext uri="{FF2B5EF4-FFF2-40B4-BE49-F238E27FC236}">
                <a16:creationId xmlns:a16="http://schemas.microsoft.com/office/drawing/2014/main" id="{A9F0F961-5566-47DB-8362-78879B6D4318}"/>
              </a:ext>
            </a:extLst>
          </p:cNvPr>
          <p:cNvGraphicFramePr>
            <a:graphicFrameLocks/>
          </p:cNvGraphicFramePr>
          <p:nvPr/>
        </p:nvGraphicFramePr>
        <p:xfrm>
          <a:off x="5868144" y="188640"/>
          <a:ext cx="3208174" cy="3930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ontent Placeholder 2">
            <a:extLst>
              <a:ext uri="{FF2B5EF4-FFF2-40B4-BE49-F238E27FC236}">
                <a16:creationId xmlns:a16="http://schemas.microsoft.com/office/drawing/2014/main" id="{1F18CF1E-E316-48DF-8188-D8A0573E6223}"/>
              </a:ext>
            </a:extLst>
          </p:cNvPr>
          <p:cNvSpPr txBox="1">
            <a:spLocks/>
          </p:cNvSpPr>
          <p:nvPr/>
        </p:nvSpPr>
        <p:spPr>
          <a:xfrm>
            <a:off x="250825" y="836613"/>
            <a:ext cx="8642350" cy="5761037"/>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n-GB" altLang="en-US" sz="2000" b="1" dirty="0">
              <a:solidFill>
                <a:srgbClr val="FFC000"/>
              </a:solidFill>
            </a:endParaRPr>
          </a:p>
          <a:p>
            <a:pPr marL="0" indent="0">
              <a:buFont typeface="Arial" pitchFamily="34" charset="0"/>
              <a:buNone/>
              <a:defRPr/>
            </a:pPr>
            <a:endParaRPr lang="en-GB" altLang="en-US" sz="2000" b="1" dirty="0">
              <a:solidFill>
                <a:srgbClr val="FFC000"/>
              </a:solidFill>
            </a:endParaRPr>
          </a:p>
          <a:p>
            <a:pPr marL="0" indent="0">
              <a:buFont typeface="Arial" pitchFamily="34" charset="0"/>
              <a:buNone/>
              <a:defRPr/>
            </a:pPr>
            <a:endParaRPr lang="en-GB" altLang="en-US" sz="2000" b="1" dirty="0">
              <a:solidFill>
                <a:srgbClr val="FFC000"/>
              </a:solidFill>
            </a:endParaRPr>
          </a:p>
          <a:p>
            <a:pPr marL="0" indent="0">
              <a:buFont typeface="Arial" pitchFamily="34" charset="0"/>
              <a:buNone/>
              <a:defRPr/>
            </a:pPr>
            <a:endParaRPr lang="en-GB" altLang="en-US" sz="2000" b="1" dirty="0">
              <a:solidFill>
                <a:srgbClr val="FFC000"/>
              </a:solidFill>
            </a:endParaRPr>
          </a:p>
          <a:p>
            <a:pPr marL="0" indent="0">
              <a:buFont typeface="Arial" pitchFamily="34" charset="0"/>
              <a:buNone/>
              <a:defRPr/>
            </a:pPr>
            <a:endParaRPr lang="en-GB" sz="2000" b="1" dirty="0">
              <a:solidFill>
                <a:schemeClr val="accent3"/>
              </a:solidFill>
            </a:endParaRPr>
          </a:p>
          <a:p>
            <a:pPr marL="0" indent="0">
              <a:buFont typeface="Arial" pitchFamily="34" charset="0"/>
              <a:buNone/>
              <a:defRPr/>
            </a:pPr>
            <a:endParaRPr lang="en-GB" sz="2000" b="1" dirty="0">
              <a:solidFill>
                <a:schemeClr val="accent5">
                  <a:lumMod val="75000"/>
                </a:schemeClr>
              </a:solidFill>
            </a:endParaRPr>
          </a:p>
          <a:p>
            <a:pPr marL="0" indent="0">
              <a:buFont typeface="Arial" pitchFamily="34" charset="0"/>
              <a:buNone/>
              <a:defRPr/>
            </a:pPr>
            <a:endParaRPr lang="en-GB" dirty="0"/>
          </a:p>
        </p:txBody>
      </p:sp>
      <p:sp>
        <p:nvSpPr>
          <p:cNvPr id="36869" name="TextBox 7">
            <a:extLst>
              <a:ext uri="{FF2B5EF4-FFF2-40B4-BE49-F238E27FC236}">
                <a16:creationId xmlns:a16="http://schemas.microsoft.com/office/drawing/2014/main" id="{D6313ADA-05AB-4706-BDC0-66643FF28EFE}"/>
              </a:ext>
            </a:extLst>
          </p:cNvPr>
          <p:cNvSpPr txBox="1">
            <a:spLocks noChangeArrowheads="1"/>
          </p:cNvSpPr>
          <p:nvPr/>
        </p:nvSpPr>
        <p:spPr bwMode="auto">
          <a:xfrm>
            <a:off x="358775" y="914400"/>
            <a:ext cx="84264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1800"/>
              <a:t>Pharmacies who have signed up set time received a non-recurrent payment of </a:t>
            </a:r>
            <a:r>
              <a:rPr lang="en-GB" altLang="en-US" sz="1800" b="1"/>
              <a:t>£100 </a:t>
            </a:r>
            <a:r>
              <a:rPr lang="en-GB" altLang="en-US" sz="1800"/>
              <a:t>from the CCG on receipt of the signed declaration of competence and attendance at awareness session of 1 pharmacist and 1 support worker.</a:t>
            </a:r>
          </a:p>
        </p:txBody>
      </p:sp>
      <p:graphicFrame>
        <p:nvGraphicFramePr>
          <p:cNvPr id="9" name="Table 8">
            <a:extLst>
              <a:ext uri="{FF2B5EF4-FFF2-40B4-BE49-F238E27FC236}">
                <a16:creationId xmlns:a16="http://schemas.microsoft.com/office/drawing/2014/main" id="{857C7612-4801-4E22-B4D5-8C0F219572C0}"/>
              </a:ext>
            </a:extLst>
          </p:cNvPr>
          <p:cNvGraphicFramePr>
            <a:graphicFrameLocks noGrp="1"/>
          </p:cNvGraphicFramePr>
          <p:nvPr/>
        </p:nvGraphicFramePr>
        <p:xfrm>
          <a:off x="457200" y="2130425"/>
          <a:ext cx="8229599" cy="3128963"/>
        </p:xfrm>
        <a:graphic>
          <a:graphicData uri="http://schemas.openxmlformats.org/drawingml/2006/table">
            <a:tbl>
              <a:tblPr firstRow="1" firstCol="1" bandRow="1">
                <a:tableStyleId>{5C22544A-7EE6-4342-B048-85BDC9FD1C3A}</a:tableStyleId>
              </a:tblPr>
              <a:tblGrid>
                <a:gridCol w="1368152">
                  <a:extLst>
                    <a:ext uri="{9D8B030D-6E8A-4147-A177-3AD203B41FA5}">
                      <a16:colId xmlns:a16="http://schemas.microsoft.com/office/drawing/2014/main" val="20000"/>
                    </a:ext>
                  </a:extLst>
                </a:gridCol>
                <a:gridCol w="3283962">
                  <a:extLst>
                    <a:ext uri="{9D8B030D-6E8A-4147-A177-3AD203B41FA5}">
                      <a16:colId xmlns:a16="http://schemas.microsoft.com/office/drawing/2014/main" val="20001"/>
                    </a:ext>
                  </a:extLst>
                </a:gridCol>
                <a:gridCol w="3577485">
                  <a:extLst>
                    <a:ext uri="{9D8B030D-6E8A-4147-A177-3AD203B41FA5}">
                      <a16:colId xmlns:a16="http://schemas.microsoft.com/office/drawing/2014/main" val="20002"/>
                    </a:ext>
                  </a:extLst>
                </a:gridCol>
              </a:tblGrid>
              <a:tr h="1107523">
                <a:tc>
                  <a:txBody>
                    <a:bodyPr/>
                    <a:lstStyle/>
                    <a:p>
                      <a:pPr>
                        <a:lnSpc>
                          <a:spcPct val="115000"/>
                        </a:lnSpc>
                        <a:spcAft>
                          <a:spcPts val="600"/>
                        </a:spcAft>
                      </a:pPr>
                      <a:r>
                        <a:rPr lang="en-GB" sz="2000" dirty="0">
                          <a:solidFill>
                            <a:schemeClr val="tx1"/>
                          </a:solidFill>
                          <a:effectLst/>
                        </a:rPr>
                        <a:t>Drug costs</a:t>
                      </a:r>
                      <a:endParaRPr lang="en-GB" sz="2000" dirty="0">
                        <a:solidFill>
                          <a:schemeClr val="tx1"/>
                        </a:solidFill>
                        <a:effectLst/>
                        <a:latin typeface="Calibri"/>
                        <a:ea typeface="Calibri"/>
                        <a:cs typeface="Times New Roman"/>
                      </a:endParaRPr>
                    </a:p>
                  </a:txBody>
                  <a:tcPr marL="55346" marR="553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nSpc>
                          <a:spcPct val="115000"/>
                        </a:lnSpc>
                        <a:spcAft>
                          <a:spcPts val="600"/>
                        </a:spcAft>
                      </a:pPr>
                      <a:r>
                        <a:rPr lang="en-GB" sz="2000" b="0" dirty="0">
                          <a:solidFill>
                            <a:schemeClr val="tx1"/>
                          </a:solidFill>
                          <a:effectLst/>
                        </a:rPr>
                        <a:t>Reimbursement of drug cost to pharmacy in line with NHS Business Authority’s Dictionary of medicines and devices. </a:t>
                      </a:r>
                    </a:p>
                    <a:p>
                      <a:pPr>
                        <a:lnSpc>
                          <a:spcPct val="115000"/>
                        </a:lnSpc>
                        <a:spcAft>
                          <a:spcPts val="600"/>
                        </a:spcAft>
                      </a:pPr>
                      <a:r>
                        <a:rPr lang="en-GB" sz="2000" b="0" dirty="0">
                          <a:solidFill>
                            <a:schemeClr val="tx1"/>
                          </a:solidFill>
                          <a:effectLst/>
                        </a:rPr>
                        <a:t>VAT applied at low rate to NRT.</a:t>
                      </a:r>
                    </a:p>
                  </a:txBody>
                  <a:tcPr marL="55346" marR="553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nSpc>
                          <a:spcPct val="115000"/>
                        </a:lnSpc>
                        <a:spcAft>
                          <a:spcPts val="600"/>
                        </a:spcAft>
                      </a:pPr>
                      <a:r>
                        <a:rPr lang="en-GB" sz="2000" b="0" dirty="0">
                          <a:solidFill>
                            <a:schemeClr val="tx1"/>
                          </a:solidFill>
                          <a:effectLst/>
                        </a:rPr>
                        <a:t>Reimbursement of drug cost to pharmacy in line with NHS Business Authority’s Dictionary of medicines and devices. </a:t>
                      </a:r>
                    </a:p>
                    <a:p>
                      <a:pPr>
                        <a:lnSpc>
                          <a:spcPct val="115000"/>
                        </a:lnSpc>
                        <a:spcAft>
                          <a:spcPts val="600"/>
                        </a:spcAft>
                      </a:pPr>
                      <a:r>
                        <a:rPr lang="en-GB" sz="2000" b="0" dirty="0">
                          <a:solidFill>
                            <a:schemeClr val="tx1"/>
                          </a:solidFill>
                          <a:effectLst/>
                        </a:rPr>
                        <a:t>VAT applied at low rate to NRT.</a:t>
                      </a:r>
                    </a:p>
                    <a:p>
                      <a:pPr>
                        <a:lnSpc>
                          <a:spcPct val="115000"/>
                        </a:lnSpc>
                        <a:spcAft>
                          <a:spcPts val="600"/>
                        </a:spcAft>
                      </a:pPr>
                      <a:endParaRPr lang="en-GB" sz="2000" b="0" dirty="0">
                        <a:solidFill>
                          <a:schemeClr val="tx1"/>
                        </a:solidFill>
                        <a:effectLst/>
                        <a:latin typeface="Calibri"/>
                        <a:ea typeface="Calibri"/>
                        <a:cs typeface="Times New Roman"/>
                      </a:endParaRPr>
                    </a:p>
                  </a:txBody>
                  <a:tcPr marL="55346" marR="553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80673">
                <a:tc rowSpan="2">
                  <a:txBody>
                    <a:bodyPr/>
                    <a:lstStyle/>
                    <a:p>
                      <a:pPr>
                        <a:lnSpc>
                          <a:spcPct val="115000"/>
                        </a:lnSpc>
                        <a:spcAft>
                          <a:spcPts val="600"/>
                        </a:spcAft>
                      </a:pPr>
                      <a:r>
                        <a:rPr lang="en-GB" sz="2000">
                          <a:solidFill>
                            <a:schemeClr val="tx1"/>
                          </a:solidFill>
                          <a:effectLst/>
                        </a:rPr>
                        <a:t>NRT</a:t>
                      </a:r>
                      <a:endParaRPr lang="en-GB" sz="2000">
                        <a:solidFill>
                          <a:schemeClr val="tx1"/>
                        </a:solidFill>
                        <a:effectLst/>
                        <a:latin typeface="Calibri"/>
                        <a:ea typeface="Calibri"/>
                        <a:cs typeface="Times New Roman"/>
                      </a:endParaRPr>
                    </a:p>
                  </a:txBody>
                  <a:tcPr marL="55346" marR="553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600"/>
                        </a:spcAft>
                      </a:pPr>
                      <a:r>
                        <a:rPr lang="en-GB" sz="2000" dirty="0">
                          <a:solidFill>
                            <a:schemeClr val="tx1"/>
                          </a:solidFill>
                          <a:effectLst/>
                        </a:rPr>
                        <a:t>First supply</a:t>
                      </a:r>
                      <a:endParaRPr lang="en-GB" sz="2000" dirty="0">
                        <a:solidFill>
                          <a:schemeClr val="tx1"/>
                        </a:solidFill>
                        <a:effectLst/>
                        <a:latin typeface="Calibri"/>
                        <a:ea typeface="Calibri"/>
                        <a:cs typeface="Times New Roman"/>
                      </a:endParaRPr>
                    </a:p>
                  </a:txBody>
                  <a:tcPr marL="55346" marR="553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600"/>
                        </a:spcAft>
                      </a:pPr>
                      <a:r>
                        <a:rPr lang="en-GB" sz="2000" dirty="0">
                          <a:solidFill>
                            <a:schemeClr val="tx1"/>
                          </a:solidFill>
                          <a:effectLst/>
                        </a:rPr>
                        <a:t>£2.50 for single NRT, total of £3.50 if on dual NRT</a:t>
                      </a:r>
                      <a:endParaRPr lang="en-GB" sz="2000" dirty="0">
                        <a:solidFill>
                          <a:schemeClr val="tx1"/>
                        </a:solidFill>
                        <a:effectLst/>
                        <a:latin typeface="Calibri"/>
                        <a:ea typeface="Calibri"/>
                        <a:cs typeface="Times New Roman"/>
                      </a:endParaRPr>
                    </a:p>
                  </a:txBody>
                  <a:tcPr marL="55346" marR="553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80673">
                <a:tc vMerge="1">
                  <a:txBody>
                    <a:bodyPr/>
                    <a:lstStyle/>
                    <a:p>
                      <a:endParaRPr lang="en-GB"/>
                    </a:p>
                  </a:txBody>
                  <a:tcPr/>
                </a:tc>
                <a:tc>
                  <a:txBody>
                    <a:bodyPr/>
                    <a:lstStyle/>
                    <a:p>
                      <a:pPr>
                        <a:lnSpc>
                          <a:spcPct val="115000"/>
                        </a:lnSpc>
                        <a:spcAft>
                          <a:spcPts val="600"/>
                        </a:spcAft>
                      </a:pPr>
                      <a:r>
                        <a:rPr lang="en-GB" sz="2000" dirty="0">
                          <a:solidFill>
                            <a:schemeClr val="tx1"/>
                          </a:solidFill>
                          <a:effectLst/>
                        </a:rPr>
                        <a:t>Subsequent supply</a:t>
                      </a:r>
                      <a:endParaRPr lang="en-GB" sz="2000" dirty="0">
                        <a:solidFill>
                          <a:schemeClr val="tx1"/>
                        </a:solidFill>
                        <a:effectLst/>
                        <a:latin typeface="Calibri"/>
                        <a:ea typeface="Calibri"/>
                        <a:cs typeface="Times New Roman"/>
                      </a:endParaRPr>
                    </a:p>
                  </a:txBody>
                  <a:tcPr marL="55346" marR="553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600"/>
                        </a:spcAft>
                      </a:pPr>
                      <a:r>
                        <a:rPr lang="en-GB" sz="2000">
                          <a:solidFill>
                            <a:schemeClr val="tx1"/>
                          </a:solidFill>
                          <a:effectLst/>
                        </a:rPr>
                        <a:t>£2.50 for single NRT, total of £3.50 if on dual NRT</a:t>
                      </a:r>
                      <a:endParaRPr lang="en-GB" sz="2000">
                        <a:solidFill>
                          <a:schemeClr val="tx1"/>
                        </a:solidFill>
                        <a:effectLst/>
                        <a:latin typeface="Calibri"/>
                        <a:ea typeface="Calibri"/>
                        <a:cs typeface="Times New Roman"/>
                      </a:endParaRPr>
                    </a:p>
                  </a:txBody>
                  <a:tcPr marL="55346" marR="553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30047">
                <a:tc rowSpan="2">
                  <a:txBody>
                    <a:bodyPr/>
                    <a:lstStyle/>
                    <a:p>
                      <a:pPr>
                        <a:lnSpc>
                          <a:spcPct val="115000"/>
                        </a:lnSpc>
                        <a:spcAft>
                          <a:spcPts val="600"/>
                        </a:spcAft>
                      </a:pPr>
                      <a:r>
                        <a:rPr lang="en-GB" sz="2000">
                          <a:solidFill>
                            <a:schemeClr val="tx1"/>
                          </a:solidFill>
                          <a:effectLst/>
                        </a:rPr>
                        <a:t>Varenicline</a:t>
                      </a:r>
                      <a:endParaRPr lang="en-GB" sz="2000">
                        <a:solidFill>
                          <a:schemeClr val="tx1"/>
                        </a:solidFill>
                        <a:effectLst/>
                        <a:latin typeface="Calibri"/>
                        <a:ea typeface="Calibri"/>
                        <a:cs typeface="Times New Roman"/>
                      </a:endParaRPr>
                    </a:p>
                  </a:txBody>
                  <a:tcPr marL="55346" marR="553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600"/>
                        </a:spcAft>
                      </a:pPr>
                      <a:r>
                        <a:rPr lang="en-GB" sz="2000">
                          <a:solidFill>
                            <a:schemeClr val="tx1"/>
                          </a:solidFill>
                          <a:effectLst/>
                        </a:rPr>
                        <a:t>First supply by the pharmacy</a:t>
                      </a:r>
                      <a:endParaRPr lang="en-GB" sz="2000">
                        <a:solidFill>
                          <a:schemeClr val="tx1"/>
                        </a:solidFill>
                        <a:effectLst/>
                        <a:latin typeface="Calibri"/>
                        <a:ea typeface="Calibri"/>
                        <a:cs typeface="Times New Roman"/>
                      </a:endParaRPr>
                    </a:p>
                  </a:txBody>
                  <a:tcPr marL="55346" marR="553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600"/>
                        </a:spcAft>
                      </a:pPr>
                      <a:r>
                        <a:rPr lang="en-GB" sz="2000">
                          <a:solidFill>
                            <a:schemeClr val="tx1"/>
                          </a:solidFill>
                          <a:effectLst/>
                        </a:rPr>
                        <a:t>£25</a:t>
                      </a:r>
                      <a:endParaRPr lang="en-GB" sz="2000">
                        <a:solidFill>
                          <a:schemeClr val="tx1"/>
                        </a:solidFill>
                        <a:effectLst/>
                        <a:latin typeface="Calibri"/>
                        <a:ea typeface="Calibri"/>
                        <a:cs typeface="Times New Roman"/>
                      </a:endParaRPr>
                    </a:p>
                  </a:txBody>
                  <a:tcPr marL="55346" marR="553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30047">
                <a:tc vMerge="1">
                  <a:txBody>
                    <a:bodyPr/>
                    <a:lstStyle/>
                    <a:p>
                      <a:endParaRPr lang="en-GB"/>
                    </a:p>
                  </a:txBody>
                  <a:tcPr/>
                </a:tc>
                <a:tc>
                  <a:txBody>
                    <a:bodyPr/>
                    <a:lstStyle/>
                    <a:p>
                      <a:pPr>
                        <a:lnSpc>
                          <a:spcPct val="115000"/>
                        </a:lnSpc>
                        <a:spcAft>
                          <a:spcPts val="600"/>
                        </a:spcAft>
                      </a:pPr>
                      <a:r>
                        <a:rPr lang="en-GB" sz="2000">
                          <a:solidFill>
                            <a:schemeClr val="tx1"/>
                          </a:solidFill>
                          <a:effectLst/>
                        </a:rPr>
                        <a:t>Subsequent supply</a:t>
                      </a:r>
                      <a:endParaRPr lang="en-GB" sz="2000">
                        <a:solidFill>
                          <a:schemeClr val="tx1"/>
                        </a:solidFill>
                        <a:effectLst/>
                        <a:latin typeface="Calibri"/>
                        <a:ea typeface="Calibri"/>
                        <a:cs typeface="Times New Roman"/>
                      </a:endParaRPr>
                    </a:p>
                  </a:txBody>
                  <a:tcPr marL="55346" marR="553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600"/>
                        </a:spcAft>
                      </a:pPr>
                      <a:r>
                        <a:rPr lang="en-GB" sz="2000" dirty="0">
                          <a:solidFill>
                            <a:schemeClr val="tx1"/>
                          </a:solidFill>
                          <a:effectLst/>
                        </a:rPr>
                        <a:t>£5</a:t>
                      </a:r>
                      <a:endParaRPr lang="en-GB" sz="2000" dirty="0">
                        <a:solidFill>
                          <a:schemeClr val="tx1"/>
                        </a:solidFill>
                        <a:effectLst/>
                        <a:latin typeface="Calibri"/>
                        <a:ea typeface="Calibri"/>
                        <a:cs typeface="Times New Roman"/>
                      </a:endParaRPr>
                    </a:p>
                  </a:txBody>
                  <a:tcPr marL="55346" marR="553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36893" name="TextBox 1">
            <a:extLst>
              <a:ext uri="{FF2B5EF4-FFF2-40B4-BE49-F238E27FC236}">
                <a16:creationId xmlns:a16="http://schemas.microsoft.com/office/drawing/2014/main" id="{F0DC843D-609A-4EB2-BC60-3DEE6282445E}"/>
              </a:ext>
            </a:extLst>
          </p:cNvPr>
          <p:cNvSpPr txBox="1">
            <a:spLocks noChangeArrowheads="1"/>
          </p:cNvSpPr>
          <p:nvPr/>
        </p:nvSpPr>
        <p:spPr bwMode="auto">
          <a:xfrm>
            <a:off x="358775" y="5589588"/>
            <a:ext cx="8229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1800"/>
              <a:t>P</a:t>
            </a:r>
            <a:r>
              <a:rPr lang="en-GB" altLang="en-US" sz="1800" b="1"/>
              <a:t>harmOutcomes </a:t>
            </a:r>
            <a:r>
              <a:rPr lang="en-GB" altLang="en-US" sz="1800"/>
              <a:t>– License – about £10k per year for total of 200 pharmacies – (separate license needed for NRT and varenicline modules)   Plus set up fees about £3k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3E1E0C8B-2790-42B1-8A44-D09DE2BF679E}"/>
              </a:ext>
            </a:extLst>
          </p:cNvPr>
          <p:cNvSpPr txBox="1"/>
          <p:nvPr/>
        </p:nvSpPr>
        <p:spPr>
          <a:xfrm>
            <a:off x="3276600" y="333375"/>
            <a:ext cx="719138" cy="431800"/>
          </a:xfrm>
          <a:prstGeom prst="rect">
            <a:avLst/>
          </a:prstGeom>
          <a:noFill/>
        </p:spPr>
        <p:txBody>
          <a:bodyPr>
            <a:spAutoFit/>
          </a:bodyPr>
          <a:lstStyle/>
          <a:p>
            <a:pPr algn="ctr" eaLnBrk="1" fontAlgn="auto" hangingPunct="1">
              <a:spcBef>
                <a:spcPts val="0"/>
              </a:spcBef>
              <a:spcAft>
                <a:spcPts val="0"/>
              </a:spcAft>
              <a:defRPr/>
            </a:pPr>
            <a:r>
              <a:rPr lang="en-GB" sz="1050" b="1" dirty="0">
                <a:solidFill>
                  <a:schemeClr val="bg1"/>
                </a:solidFill>
                <a:latin typeface="Rockwell" panose="02060603020205020403" pitchFamily="18" charset="0"/>
                <a:cs typeface="+mn-cs"/>
              </a:rPr>
              <a:t>Our      system</a:t>
            </a:r>
          </a:p>
        </p:txBody>
      </p:sp>
      <p:sp>
        <p:nvSpPr>
          <p:cNvPr id="38915" name="TextBox 3">
            <a:extLst>
              <a:ext uri="{FF2B5EF4-FFF2-40B4-BE49-F238E27FC236}">
                <a16:creationId xmlns:a16="http://schemas.microsoft.com/office/drawing/2014/main" id="{3757EE0E-E800-4C4B-9108-06A8712C7EF8}"/>
              </a:ext>
            </a:extLst>
          </p:cNvPr>
          <p:cNvSpPr txBox="1">
            <a:spLocks noChangeArrowheads="1"/>
          </p:cNvSpPr>
          <p:nvPr/>
        </p:nvSpPr>
        <p:spPr bwMode="auto">
          <a:xfrm>
            <a:off x="2384425" y="182563"/>
            <a:ext cx="6143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ysDot"/>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900">
                <a:solidFill>
                  <a:schemeClr val="bg1"/>
                </a:solidFill>
                <a:latin typeface="Rockwell" panose="02060603020205020403" pitchFamily="18" charset="0"/>
              </a:rPr>
              <a:t>Our system</a:t>
            </a:r>
          </a:p>
        </p:txBody>
      </p:sp>
      <p:sp>
        <p:nvSpPr>
          <p:cNvPr id="38916" name="TextBox 17">
            <a:extLst>
              <a:ext uri="{FF2B5EF4-FFF2-40B4-BE49-F238E27FC236}">
                <a16:creationId xmlns:a16="http://schemas.microsoft.com/office/drawing/2014/main" id="{FCA2EA3B-5A6D-4C89-B2DB-66574C713463}"/>
              </a:ext>
            </a:extLst>
          </p:cNvPr>
          <p:cNvSpPr txBox="1">
            <a:spLocks noChangeArrowheads="1"/>
          </p:cNvSpPr>
          <p:nvPr/>
        </p:nvSpPr>
        <p:spPr bwMode="auto">
          <a:xfrm>
            <a:off x="2297113" y="182563"/>
            <a:ext cx="6143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ysDot"/>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900">
                <a:solidFill>
                  <a:schemeClr val="bg1"/>
                </a:solidFill>
                <a:latin typeface="Rockwell" panose="02060603020205020403" pitchFamily="18" charset="0"/>
              </a:rPr>
              <a:t>Our system</a:t>
            </a:r>
          </a:p>
        </p:txBody>
      </p:sp>
      <p:sp>
        <p:nvSpPr>
          <p:cNvPr id="15" name="Rectangle 14">
            <a:extLst>
              <a:ext uri="{FF2B5EF4-FFF2-40B4-BE49-F238E27FC236}">
                <a16:creationId xmlns:a16="http://schemas.microsoft.com/office/drawing/2014/main" id="{68FEC107-ADCE-47AA-BE5B-043CFAC9D45F}"/>
              </a:ext>
            </a:extLst>
          </p:cNvPr>
          <p:cNvSpPr/>
          <p:nvPr/>
        </p:nvSpPr>
        <p:spPr>
          <a:xfrm>
            <a:off x="0" y="-26988"/>
            <a:ext cx="9144000" cy="792163"/>
          </a:xfrm>
          <a:prstGeom prst="rect">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aphicFrame>
        <p:nvGraphicFramePr>
          <p:cNvPr id="23" name="Content Placeholder 7">
            <a:extLst>
              <a:ext uri="{FF2B5EF4-FFF2-40B4-BE49-F238E27FC236}">
                <a16:creationId xmlns:a16="http://schemas.microsoft.com/office/drawing/2014/main" id="{EE0E5121-5086-453A-818C-814C6B7CBEF1}"/>
              </a:ext>
            </a:extLst>
          </p:cNvPr>
          <p:cNvGraphicFramePr>
            <a:graphicFrameLocks/>
          </p:cNvGraphicFramePr>
          <p:nvPr/>
        </p:nvGraphicFramePr>
        <p:xfrm>
          <a:off x="5123302" y="156214"/>
          <a:ext cx="4000262" cy="3930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8919" name="TextBox 1">
            <a:extLst>
              <a:ext uri="{FF2B5EF4-FFF2-40B4-BE49-F238E27FC236}">
                <a16:creationId xmlns:a16="http://schemas.microsoft.com/office/drawing/2014/main" id="{DAD3AF59-A362-436E-9352-B726BB87BDE0}"/>
              </a:ext>
            </a:extLst>
          </p:cNvPr>
          <p:cNvSpPr txBox="1">
            <a:spLocks noChangeArrowheads="1"/>
          </p:cNvSpPr>
          <p:nvPr/>
        </p:nvSpPr>
        <p:spPr bwMode="auto">
          <a:xfrm>
            <a:off x="34925" y="96838"/>
            <a:ext cx="86963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800" b="1">
                <a:solidFill>
                  <a:schemeClr val="bg1"/>
                </a:solidFill>
                <a:latin typeface="Helvetica" panose="020B0604020202020204" pitchFamily="34" charset="0"/>
              </a:rPr>
              <a:t>Advance service </a:t>
            </a:r>
          </a:p>
        </p:txBody>
      </p:sp>
      <p:sp>
        <p:nvSpPr>
          <p:cNvPr id="38920" name="TextBox 1">
            <a:extLst>
              <a:ext uri="{FF2B5EF4-FFF2-40B4-BE49-F238E27FC236}">
                <a16:creationId xmlns:a16="http://schemas.microsoft.com/office/drawing/2014/main" id="{B52F7FC7-E837-40DA-A1D1-B6F0907F9498}"/>
              </a:ext>
            </a:extLst>
          </p:cNvPr>
          <p:cNvSpPr txBox="1">
            <a:spLocks noChangeArrowheads="1"/>
          </p:cNvSpPr>
          <p:nvPr/>
        </p:nvSpPr>
        <p:spPr bwMode="auto">
          <a:xfrm>
            <a:off x="-180975" y="7015163"/>
            <a:ext cx="4176713" cy="487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600"/>
              </a:spcAft>
              <a:buFontTx/>
              <a:buNone/>
            </a:pPr>
            <a:r>
              <a:rPr lang="en-GB" altLang="en-US" sz="1200">
                <a:latin typeface="Helvetica" panose="020B0604020202020204" pitchFamily="34" charset="0"/>
              </a:rPr>
              <a:t>The South Yorkshire and Bassetlaw Integrated Care System formally launched as an ‘ICS’ in October 2018.</a:t>
            </a:r>
          </a:p>
          <a:p>
            <a:pPr eaLnBrk="1" hangingPunct="1">
              <a:spcBef>
                <a:spcPct val="0"/>
              </a:spcBef>
              <a:spcAft>
                <a:spcPts val="600"/>
              </a:spcAft>
              <a:buFontTx/>
              <a:buNone/>
            </a:pPr>
            <a:r>
              <a:rPr lang="en-GB" altLang="en-US" sz="1200">
                <a:latin typeface="Helvetica" panose="020B0604020202020204" pitchFamily="34" charset="0"/>
              </a:rPr>
              <a:t>We have been working as a partnership for  more than three years, first as a Sustainability and Transformation Partnership, then as a first wave Accountable Care System and now, as one of the leading ICS’ in the country.</a:t>
            </a:r>
            <a:endParaRPr lang="en-GB" altLang="en-US" sz="1200">
              <a:latin typeface="Rockwell" panose="02060603020205020403" pitchFamily="18" charset="0"/>
            </a:endParaRPr>
          </a:p>
          <a:p>
            <a:pPr eaLnBrk="1" hangingPunct="1">
              <a:spcBef>
                <a:spcPct val="0"/>
              </a:spcBef>
              <a:spcAft>
                <a:spcPts val="600"/>
              </a:spcAft>
              <a:buFont typeface="Arial" panose="020B0604020202020204" pitchFamily="34" charset="0"/>
              <a:buNone/>
            </a:pPr>
            <a:r>
              <a:rPr lang="en-GB" altLang="en-US" sz="1600" b="1">
                <a:latin typeface="Helvetica" panose="020B0604020202020204" pitchFamily="34" charset="0"/>
              </a:rPr>
              <a:t>We are one NHS, working as a System. We work with other partners, such as Local Authorities and the voluntary sector, in Neighbourhoods, Place and across the System when we have a common purpose and where it makes a positive difference to people’s lives. Our aim is to break down organisational barriers so that we can wrap support, care and services around people as individuals.</a:t>
            </a:r>
            <a:endParaRPr lang="en-GB" altLang="en-US" sz="1600">
              <a:latin typeface="Helvetica" panose="020B0604020202020204" pitchFamily="34" charset="0"/>
            </a:endParaRPr>
          </a:p>
          <a:p>
            <a:pPr eaLnBrk="1" hangingPunct="1">
              <a:spcBef>
                <a:spcPct val="0"/>
              </a:spcBef>
              <a:spcAft>
                <a:spcPts val="600"/>
              </a:spcAft>
              <a:buFontTx/>
              <a:buNone/>
            </a:pPr>
            <a:r>
              <a:rPr lang="en-GB" altLang="en-US" sz="1200">
                <a:latin typeface="Helvetica" panose="020B0604020202020204" pitchFamily="34" charset="0"/>
              </a:rPr>
              <a:t>We  shared responsibility (in ways that are consistent with individual legal obligations) for how we can use our collective resources to improve quality of care and health outcomes to the benefit of the population that we serve.</a:t>
            </a:r>
          </a:p>
        </p:txBody>
      </p:sp>
      <p:grpSp>
        <p:nvGrpSpPr>
          <p:cNvPr id="46" name="Group 45">
            <a:extLst>
              <a:ext uri="{FF2B5EF4-FFF2-40B4-BE49-F238E27FC236}">
                <a16:creationId xmlns:a16="http://schemas.microsoft.com/office/drawing/2014/main" id="{043D7C32-EE05-453C-BB07-31134EA03E45}"/>
              </a:ext>
            </a:extLst>
          </p:cNvPr>
          <p:cNvGrpSpPr/>
          <p:nvPr/>
        </p:nvGrpSpPr>
        <p:grpSpPr>
          <a:xfrm>
            <a:off x="693575" y="7132202"/>
            <a:ext cx="245272" cy="329246"/>
            <a:chOff x="84518" y="-22967"/>
            <a:chExt cx="270672" cy="438993"/>
          </a:xfrm>
          <a:solidFill>
            <a:schemeClr val="accent4">
              <a:lumMod val="75000"/>
            </a:schemeClr>
          </a:solidFill>
        </p:grpSpPr>
        <p:sp>
          <p:nvSpPr>
            <p:cNvPr id="47" name="Isosceles Triangle 46">
              <a:extLst>
                <a:ext uri="{FF2B5EF4-FFF2-40B4-BE49-F238E27FC236}">
                  <a16:creationId xmlns:a16="http://schemas.microsoft.com/office/drawing/2014/main" id="{58DEEC77-210A-44CC-A39E-DD6B4311C4D4}"/>
                </a:ext>
              </a:extLst>
            </p:cNvPr>
            <p:cNvSpPr/>
            <p:nvPr/>
          </p:nvSpPr>
          <p:spPr>
            <a:xfrm rot="5400000">
              <a:off x="357" y="61194"/>
              <a:ext cx="438993" cy="270672"/>
            </a:xfrm>
            <a:prstGeom prst="triangle">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8" name="Isosceles Triangle 4">
              <a:extLst>
                <a:ext uri="{FF2B5EF4-FFF2-40B4-BE49-F238E27FC236}">
                  <a16:creationId xmlns:a16="http://schemas.microsoft.com/office/drawing/2014/main" id="{C399B334-2659-4CD4-8999-E6DAAB5E05B7}"/>
                </a:ext>
              </a:extLst>
            </p:cNvPr>
            <p:cNvSpPr/>
            <p:nvPr/>
          </p:nvSpPr>
          <p:spPr>
            <a:xfrm rot="5400000">
              <a:off x="42437" y="128862"/>
              <a:ext cx="219497" cy="135336"/>
            </a:xfrm>
            <a:prstGeom prst="rect">
              <a:avLst/>
            </a:prstGeom>
            <a:grpFill/>
          </p:spPr>
          <p:style>
            <a:lnRef idx="0">
              <a:scrgbClr r="0" g="0" b="0"/>
            </a:lnRef>
            <a:fillRef idx="0">
              <a:scrgbClr r="0" g="0" b="0"/>
            </a:fillRef>
            <a:effectRef idx="0">
              <a:scrgbClr r="0" g="0" b="0"/>
            </a:effectRef>
            <a:fontRef idx="minor">
              <a:schemeClr val="lt1"/>
            </a:fontRef>
          </p:style>
          <p:txBody>
            <a:bodyPr lIns="32004" tIns="10668" rIns="10668" bIns="10668" spcCol="1270" anchor="ctr"/>
            <a:lstStyle/>
            <a:p>
              <a:pPr algn="ctr" defTabSz="355600" eaLnBrk="1" hangingPunct="1">
                <a:lnSpc>
                  <a:spcPct val="90000"/>
                </a:lnSpc>
                <a:spcAft>
                  <a:spcPct val="35000"/>
                </a:spcAft>
                <a:defRPr/>
              </a:pPr>
              <a:endParaRPr lang="en-US" sz="800" dirty="0">
                <a:latin typeface="Rockwell" panose="02060603020205020403" pitchFamily="18" charset="0"/>
              </a:endParaRPr>
            </a:p>
          </p:txBody>
        </p:sp>
      </p:grpSp>
      <p:sp>
        <p:nvSpPr>
          <p:cNvPr id="38922" name="TextBox 1">
            <a:extLst>
              <a:ext uri="{FF2B5EF4-FFF2-40B4-BE49-F238E27FC236}">
                <a16:creationId xmlns:a16="http://schemas.microsoft.com/office/drawing/2014/main" id="{61986DEC-E65D-404D-8DC1-C2E0A5D8C319}"/>
              </a:ext>
            </a:extLst>
          </p:cNvPr>
          <p:cNvSpPr txBox="1">
            <a:spLocks noChangeArrowheads="1"/>
          </p:cNvSpPr>
          <p:nvPr/>
        </p:nvSpPr>
        <p:spPr bwMode="auto">
          <a:xfrm>
            <a:off x="250825" y="981075"/>
            <a:ext cx="8480425"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150000"/>
              </a:lnSpc>
              <a:buFont typeface="Arial" panose="020B0604020202020204" pitchFamily="34" charset="0"/>
              <a:buChar char="•"/>
            </a:pPr>
            <a:r>
              <a:rPr lang="en-GB" altLang="en-US" sz="2000" dirty="0"/>
              <a:t>NHSE Integrated Pharmacy – Advance Service</a:t>
            </a:r>
          </a:p>
          <a:p>
            <a:pPr>
              <a:lnSpc>
                <a:spcPct val="150000"/>
              </a:lnSpc>
              <a:buFont typeface="Arial" panose="020B0604020202020204" pitchFamily="34" charset="0"/>
              <a:buChar char="•"/>
            </a:pPr>
            <a:r>
              <a:rPr lang="en-GB" altLang="en-US" sz="2000" dirty="0"/>
              <a:t>Behavioural support and medication</a:t>
            </a:r>
          </a:p>
          <a:p>
            <a:pPr>
              <a:lnSpc>
                <a:spcPct val="150000"/>
              </a:lnSpc>
              <a:buFont typeface="Arial" panose="020B0604020202020204" pitchFamily="34" charset="0"/>
              <a:buChar char="•"/>
            </a:pPr>
            <a:r>
              <a:rPr lang="en-GB" altLang="en-US" sz="2000" dirty="0"/>
              <a:t>Consideration of capacity and uptake</a:t>
            </a:r>
          </a:p>
          <a:p>
            <a:pPr>
              <a:lnSpc>
                <a:spcPct val="150000"/>
              </a:lnSpc>
              <a:buFont typeface="Arial" panose="020B0604020202020204" pitchFamily="34" charset="0"/>
              <a:buChar char="•"/>
            </a:pPr>
            <a:r>
              <a:rPr lang="en-GB" altLang="en-US" sz="2000" dirty="0"/>
              <a:t>Aligning pathways to offer </a:t>
            </a:r>
            <a:r>
              <a:rPr lang="en-GB" altLang="en-US" sz="2000" dirty="0" err="1"/>
              <a:t>pt</a:t>
            </a:r>
            <a:r>
              <a:rPr lang="en-GB" altLang="en-US" sz="2000" dirty="0"/>
              <a:t> choice, but first consideration QUIT offer</a:t>
            </a:r>
          </a:p>
          <a:p>
            <a:pPr>
              <a:lnSpc>
                <a:spcPct val="150000"/>
              </a:lnSpc>
              <a:buFont typeface="Arial" panose="020B0604020202020204" pitchFamily="34" charset="0"/>
              <a:buChar char="•"/>
            </a:pPr>
            <a:r>
              <a:rPr lang="en-GB" altLang="en-US" sz="2000" dirty="0"/>
              <a:t>Pharmacist delivered only</a:t>
            </a:r>
          </a:p>
          <a:p>
            <a:pPr>
              <a:lnSpc>
                <a:spcPct val="150000"/>
              </a:lnSpc>
              <a:buFont typeface="Arial" panose="020B0604020202020204" pitchFamily="34" charset="0"/>
              <a:buChar char="•"/>
            </a:pPr>
            <a:r>
              <a:rPr lang="en-GB" altLang="en-US" sz="2000" dirty="0"/>
              <a:t>Trusts to sort out referral routes</a:t>
            </a:r>
          </a:p>
          <a:p>
            <a:pPr>
              <a:lnSpc>
                <a:spcPct val="150000"/>
              </a:lnSpc>
              <a:buFont typeface="Arial" panose="020B0604020202020204" pitchFamily="34" charset="0"/>
              <a:buChar char="•"/>
            </a:pPr>
            <a:r>
              <a:rPr lang="en-GB" altLang="en-US" sz="2000" dirty="0"/>
              <a:t>Reporting back through Trusts</a:t>
            </a:r>
          </a:p>
          <a:p>
            <a:pPr marL="0" indent="0">
              <a:lnSpc>
                <a:spcPct val="150000"/>
              </a:lnSpc>
            </a:pPr>
            <a:endParaRPr lang="en-GB" altLang="en-US" sz="2000" dirty="0"/>
          </a:p>
          <a:p>
            <a:pPr>
              <a:buFont typeface="Arial" panose="020B0604020202020204" pitchFamily="34" charset="0"/>
              <a:buChar char="•"/>
            </a:pPr>
            <a:r>
              <a:rPr lang="en-GB" altLang="en-US" sz="2000" b="1" dirty="0"/>
              <a:t>Need to increase geographical coverage across both schemes to improve accessibility.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3E1E0C8B-2790-42B1-8A44-D09DE2BF679E}"/>
              </a:ext>
            </a:extLst>
          </p:cNvPr>
          <p:cNvSpPr txBox="1"/>
          <p:nvPr/>
        </p:nvSpPr>
        <p:spPr>
          <a:xfrm>
            <a:off x="3276600" y="333375"/>
            <a:ext cx="719138" cy="431800"/>
          </a:xfrm>
          <a:prstGeom prst="rect">
            <a:avLst/>
          </a:prstGeom>
          <a:noFill/>
        </p:spPr>
        <p:txBody>
          <a:bodyPr>
            <a:spAutoFit/>
          </a:bodyPr>
          <a:lstStyle/>
          <a:p>
            <a:pPr algn="ctr" eaLnBrk="1" fontAlgn="auto" hangingPunct="1">
              <a:spcBef>
                <a:spcPts val="0"/>
              </a:spcBef>
              <a:spcAft>
                <a:spcPts val="0"/>
              </a:spcAft>
              <a:defRPr/>
            </a:pPr>
            <a:r>
              <a:rPr lang="en-GB" sz="1050" b="1" dirty="0">
                <a:solidFill>
                  <a:schemeClr val="bg1"/>
                </a:solidFill>
                <a:latin typeface="Rockwell" panose="02060603020205020403" pitchFamily="18" charset="0"/>
                <a:cs typeface="+mn-cs"/>
              </a:rPr>
              <a:t>Our      system</a:t>
            </a:r>
          </a:p>
        </p:txBody>
      </p:sp>
      <p:sp>
        <p:nvSpPr>
          <p:cNvPr id="38915" name="TextBox 3">
            <a:extLst>
              <a:ext uri="{FF2B5EF4-FFF2-40B4-BE49-F238E27FC236}">
                <a16:creationId xmlns:a16="http://schemas.microsoft.com/office/drawing/2014/main" id="{3757EE0E-E800-4C4B-9108-06A8712C7EF8}"/>
              </a:ext>
            </a:extLst>
          </p:cNvPr>
          <p:cNvSpPr txBox="1">
            <a:spLocks noChangeArrowheads="1"/>
          </p:cNvSpPr>
          <p:nvPr/>
        </p:nvSpPr>
        <p:spPr bwMode="auto">
          <a:xfrm>
            <a:off x="2384425" y="182563"/>
            <a:ext cx="6143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ysDot"/>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900">
                <a:solidFill>
                  <a:schemeClr val="bg1"/>
                </a:solidFill>
                <a:latin typeface="Rockwell" panose="02060603020205020403" pitchFamily="18" charset="0"/>
              </a:rPr>
              <a:t>Our system</a:t>
            </a:r>
          </a:p>
        </p:txBody>
      </p:sp>
      <p:sp>
        <p:nvSpPr>
          <p:cNvPr id="38916" name="TextBox 17">
            <a:extLst>
              <a:ext uri="{FF2B5EF4-FFF2-40B4-BE49-F238E27FC236}">
                <a16:creationId xmlns:a16="http://schemas.microsoft.com/office/drawing/2014/main" id="{FCA2EA3B-5A6D-4C89-B2DB-66574C713463}"/>
              </a:ext>
            </a:extLst>
          </p:cNvPr>
          <p:cNvSpPr txBox="1">
            <a:spLocks noChangeArrowheads="1"/>
          </p:cNvSpPr>
          <p:nvPr/>
        </p:nvSpPr>
        <p:spPr bwMode="auto">
          <a:xfrm>
            <a:off x="2297113" y="182563"/>
            <a:ext cx="6143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ysDot"/>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900">
                <a:solidFill>
                  <a:schemeClr val="bg1"/>
                </a:solidFill>
                <a:latin typeface="Rockwell" panose="02060603020205020403" pitchFamily="18" charset="0"/>
              </a:rPr>
              <a:t>Our system</a:t>
            </a:r>
          </a:p>
        </p:txBody>
      </p:sp>
      <p:sp>
        <p:nvSpPr>
          <p:cNvPr id="15" name="Rectangle 14">
            <a:extLst>
              <a:ext uri="{FF2B5EF4-FFF2-40B4-BE49-F238E27FC236}">
                <a16:creationId xmlns:a16="http://schemas.microsoft.com/office/drawing/2014/main" id="{68FEC107-ADCE-47AA-BE5B-043CFAC9D45F}"/>
              </a:ext>
            </a:extLst>
          </p:cNvPr>
          <p:cNvSpPr/>
          <p:nvPr/>
        </p:nvSpPr>
        <p:spPr>
          <a:xfrm>
            <a:off x="0" y="-26988"/>
            <a:ext cx="9144000" cy="792163"/>
          </a:xfrm>
          <a:prstGeom prst="rect">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aphicFrame>
        <p:nvGraphicFramePr>
          <p:cNvPr id="23" name="Content Placeholder 7">
            <a:extLst>
              <a:ext uri="{FF2B5EF4-FFF2-40B4-BE49-F238E27FC236}">
                <a16:creationId xmlns:a16="http://schemas.microsoft.com/office/drawing/2014/main" id="{EE0E5121-5086-453A-818C-814C6B7CBEF1}"/>
              </a:ext>
            </a:extLst>
          </p:cNvPr>
          <p:cNvGraphicFramePr>
            <a:graphicFrameLocks/>
          </p:cNvGraphicFramePr>
          <p:nvPr/>
        </p:nvGraphicFramePr>
        <p:xfrm>
          <a:off x="5123302" y="156214"/>
          <a:ext cx="4000262" cy="3930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8919" name="TextBox 1">
            <a:extLst>
              <a:ext uri="{FF2B5EF4-FFF2-40B4-BE49-F238E27FC236}">
                <a16:creationId xmlns:a16="http://schemas.microsoft.com/office/drawing/2014/main" id="{DAD3AF59-A362-436E-9352-B726BB87BDE0}"/>
              </a:ext>
            </a:extLst>
          </p:cNvPr>
          <p:cNvSpPr txBox="1">
            <a:spLocks noChangeArrowheads="1"/>
          </p:cNvSpPr>
          <p:nvPr/>
        </p:nvSpPr>
        <p:spPr bwMode="auto">
          <a:xfrm>
            <a:off x="34925" y="96838"/>
            <a:ext cx="86963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800" b="1" dirty="0">
                <a:solidFill>
                  <a:schemeClr val="bg1"/>
                </a:solidFill>
                <a:latin typeface="Helvetica" panose="020B0604020202020204" pitchFamily="34" charset="0"/>
              </a:rPr>
              <a:t>Lessons Learnt</a:t>
            </a:r>
          </a:p>
        </p:txBody>
      </p:sp>
      <p:sp>
        <p:nvSpPr>
          <p:cNvPr id="38920" name="TextBox 1">
            <a:extLst>
              <a:ext uri="{FF2B5EF4-FFF2-40B4-BE49-F238E27FC236}">
                <a16:creationId xmlns:a16="http://schemas.microsoft.com/office/drawing/2014/main" id="{B52F7FC7-E837-40DA-A1D1-B6F0907F9498}"/>
              </a:ext>
            </a:extLst>
          </p:cNvPr>
          <p:cNvSpPr txBox="1">
            <a:spLocks noChangeArrowheads="1"/>
          </p:cNvSpPr>
          <p:nvPr/>
        </p:nvSpPr>
        <p:spPr bwMode="auto">
          <a:xfrm>
            <a:off x="-180975" y="7015163"/>
            <a:ext cx="4176713" cy="487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600"/>
              </a:spcAft>
              <a:buFontTx/>
              <a:buNone/>
            </a:pPr>
            <a:r>
              <a:rPr lang="en-GB" altLang="en-US" sz="1200">
                <a:latin typeface="Helvetica" panose="020B0604020202020204" pitchFamily="34" charset="0"/>
              </a:rPr>
              <a:t>The South Yorkshire and Bassetlaw Integrated Care System formally launched as an ‘ICS’ in October 2018.</a:t>
            </a:r>
          </a:p>
          <a:p>
            <a:pPr eaLnBrk="1" hangingPunct="1">
              <a:spcBef>
                <a:spcPct val="0"/>
              </a:spcBef>
              <a:spcAft>
                <a:spcPts val="600"/>
              </a:spcAft>
              <a:buFontTx/>
              <a:buNone/>
            </a:pPr>
            <a:r>
              <a:rPr lang="en-GB" altLang="en-US" sz="1200">
                <a:latin typeface="Helvetica" panose="020B0604020202020204" pitchFamily="34" charset="0"/>
              </a:rPr>
              <a:t>We have been working as a partnership for  more than three years, first as a Sustainability and Transformation Partnership, then as a first wave Accountable Care System and now, as one of the leading ICS’ in the country.</a:t>
            </a:r>
            <a:endParaRPr lang="en-GB" altLang="en-US" sz="1200">
              <a:latin typeface="Rockwell" panose="02060603020205020403" pitchFamily="18" charset="0"/>
            </a:endParaRPr>
          </a:p>
          <a:p>
            <a:pPr eaLnBrk="1" hangingPunct="1">
              <a:spcBef>
                <a:spcPct val="0"/>
              </a:spcBef>
              <a:spcAft>
                <a:spcPts val="600"/>
              </a:spcAft>
              <a:buFont typeface="Arial" panose="020B0604020202020204" pitchFamily="34" charset="0"/>
              <a:buNone/>
            </a:pPr>
            <a:r>
              <a:rPr lang="en-GB" altLang="en-US" sz="1600" b="1">
                <a:latin typeface="Helvetica" panose="020B0604020202020204" pitchFamily="34" charset="0"/>
              </a:rPr>
              <a:t>We are one NHS, working as a System. We work with other partners, such as Local Authorities and the voluntary sector, in Neighbourhoods, Place and across the System when we have a common purpose and where it makes a positive difference to people’s lives. Our aim is to break down organisational barriers so that we can wrap support, care and services around people as individuals.</a:t>
            </a:r>
            <a:endParaRPr lang="en-GB" altLang="en-US" sz="1600">
              <a:latin typeface="Helvetica" panose="020B0604020202020204" pitchFamily="34" charset="0"/>
            </a:endParaRPr>
          </a:p>
          <a:p>
            <a:pPr eaLnBrk="1" hangingPunct="1">
              <a:spcBef>
                <a:spcPct val="0"/>
              </a:spcBef>
              <a:spcAft>
                <a:spcPts val="600"/>
              </a:spcAft>
              <a:buFontTx/>
              <a:buNone/>
            </a:pPr>
            <a:r>
              <a:rPr lang="en-GB" altLang="en-US" sz="1200">
                <a:latin typeface="Helvetica" panose="020B0604020202020204" pitchFamily="34" charset="0"/>
              </a:rPr>
              <a:t>We  shared responsibility (in ways that are consistent with individual legal obligations) for how we can use our collective resources to improve quality of care and health outcomes to the benefit of the population that we serve.</a:t>
            </a:r>
          </a:p>
        </p:txBody>
      </p:sp>
      <p:grpSp>
        <p:nvGrpSpPr>
          <p:cNvPr id="46" name="Group 45">
            <a:extLst>
              <a:ext uri="{FF2B5EF4-FFF2-40B4-BE49-F238E27FC236}">
                <a16:creationId xmlns:a16="http://schemas.microsoft.com/office/drawing/2014/main" id="{043D7C32-EE05-453C-BB07-31134EA03E45}"/>
              </a:ext>
            </a:extLst>
          </p:cNvPr>
          <p:cNvGrpSpPr/>
          <p:nvPr/>
        </p:nvGrpSpPr>
        <p:grpSpPr>
          <a:xfrm>
            <a:off x="693575" y="7132202"/>
            <a:ext cx="245272" cy="329246"/>
            <a:chOff x="84518" y="-22967"/>
            <a:chExt cx="270672" cy="438993"/>
          </a:xfrm>
          <a:solidFill>
            <a:schemeClr val="accent4">
              <a:lumMod val="75000"/>
            </a:schemeClr>
          </a:solidFill>
        </p:grpSpPr>
        <p:sp>
          <p:nvSpPr>
            <p:cNvPr id="47" name="Isosceles Triangle 46">
              <a:extLst>
                <a:ext uri="{FF2B5EF4-FFF2-40B4-BE49-F238E27FC236}">
                  <a16:creationId xmlns:a16="http://schemas.microsoft.com/office/drawing/2014/main" id="{58DEEC77-210A-44CC-A39E-DD6B4311C4D4}"/>
                </a:ext>
              </a:extLst>
            </p:cNvPr>
            <p:cNvSpPr/>
            <p:nvPr/>
          </p:nvSpPr>
          <p:spPr>
            <a:xfrm rot="5400000">
              <a:off x="357" y="61194"/>
              <a:ext cx="438993" cy="270672"/>
            </a:xfrm>
            <a:prstGeom prst="triangle">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8" name="Isosceles Triangle 4">
              <a:extLst>
                <a:ext uri="{FF2B5EF4-FFF2-40B4-BE49-F238E27FC236}">
                  <a16:creationId xmlns:a16="http://schemas.microsoft.com/office/drawing/2014/main" id="{C399B334-2659-4CD4-8999-E6DAAB5E05B7}"/>
                </a:ext>
              </a:extLst>
            </p:cNvPr>
            <p:cNvSpPr/>
            <p:nvPr/>
          </p:nvSpPr>
          <p:spPr>
            <a:xfrm rot="5400000">
              <a:off x="42437" y="128862"/>
              <a:ext cx="219497" cy="135336"/>
            </a:xfrm>
            <a:prstGeom prst="rect">
              <a:avLst/>
            </a:prstGeom>
            <a:grpFill/>
          </p:spPr>
          <p:style>
            <a:lnRef idx="0">
              <a:scrgbClr r="0" g="0" b="0"/>
            </a:lnRef>
            <a:fillRef idx="0">
              <a:scrgbClr r="0" g="0" b="0"/>
            </a:fillRef>
            <a:effectRef idx="0">
              <a:scrgbClr r="0" g="0" b="0"/>
            </a:effectRef>
            <a:fontRef idx="minor">
              <a:schemeClr val="lt1"/>
            </a:fontRef>
          </p:style>
          <p:txBody>
            <a:bodyPr lIns="32004" tIns="10668" rIns="10668" bIns="10668" spcCol="1270" anchor="ctr"/>
            <a:lstStyle/>
            <a:p>
              <a:pPr algn="ctr" defTabSz="355600" eaLnBrk="1" hangingPunct="1">
                <a:lnSpc>
                  <a:spcPct val="90000"/>
                </a:lnSpc>
                <a:spcAft>
                  <a:spcPct val="35000"/>
                </a:spcAft>
                <a:defRPr/>
              </a:pPr>
              <a:endParaRPr lang="en-US" sz="800" dirty="0">
                <a:latin typeface="Rockwell" panose="02060603020205020403" pitchFamily="18" charset="0"/>
              </a:endParaRPr>
            </a:p>
          </p:txBody>
        </p:sp>
      </p:grpSp>
      <p:sp>
        <p:nvSpPr>
          <p:cNvPr id="38922" name="TextBox 1">
            <a:extLst>
              <a:ext uri="{FF2B5EF4-FFF2-40B4-BE49-F238E27FC236}">
                <a16:creationId xmlns:a16="http://schemas.microsoft.com/office/drawing/2014/main" id="{61986DEC-E65D-404D-8DC1-C2E0A5D8C319}"/>
              </a:ext>
            </a:extLst>
          </p:cNvPr>
          <p:cNvSpPr txBox="1">
            <a:spLocks noChangeArrowheads="1"/>
          </p:cNvSpPr>
          <p:nvPr/>
        </p:nvSpPr>
        <p:spPr bwMode="auto">
          <a:xfrm>
            <a:off x="250825" y="981075"/>
            <a:ext cx="8480425" cy="2814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150000"/>
              </a:lnSpc>
              <a:buFont typeface="Arial" panose="020B0604020202020204" pitchFamily="34" charset="0"/>
              <a:buChar char="•"/>
            </a:pPr>
            <a:r>
              <a:rPr lang="en-GB" altLang="en-US" sz="2000" dirty="0"/>
              <a:t>Time delays between set up and use</a:t>
            </a:r>
          </a:p>
          <a:p>
            <a:pPr>
              <a:lnSpc>
                <a:spcPct val="150000"/>
              </a:lnSpc>
              <a:buFont typeface="Arial" panose="020B0604020202020204" pitchFamily="34" charset="0"/>
              <a:buChar char="•"/>
            </a:pPr>
            <a:r>
              <a:rPr lang="en-GB" altLang="en-US" sz="2000" dirty="0"/>
              <a:t>Communications</a:t>
            </a:r>
          </a:p>
          <a:p>
            <a:pPr>
              <a:lnSpc>
                <a:spcPct val="150000"/>
              </a:lnSpc>
              <a:buFont typeface="Arial" panose="020B0604020202020204" pitchFamily="34" charset="0"/>
              <a:buChar char="•"/>
            </a:pPr>
            <a:r>
              <a:rPr lang="en-GB" altLang="en-US" sz="2000" dirty="0"/>
              <a:t>Locum awareness</a:t>
            </a:r>
          </a:p>
          <a:p>
            <a:pPr>
              <a:lnSpc>
                <a:spcPct val="150000"/>
              </a:lnSpc>
              <a:buFont typeface="Arial" panose="020B0604020202020204" pitchFamily="34" charset="0"/>
              <a:buChar char="•"/>
            </a:pPr>
            <a:r>
              <a:rPr lang="en-GB" altLang="en-US" sz="2000" dirty="0"/>
              <a:t>Robust reporting</a:t>
            </a:r>
          </a:p>
          <a:p>
            <a:pPr>
              <a:lnSpc>
                <a:spcPct val="150000"/>
              </a:lnSpc>
              <a:buFont typeface="Arial" panose="020B0604020202020204" pitchFamily="34" charset="0"/>
              <a:buChar char="•"/>
            </a:pPr>
            <a:r>
              <a:rPr lang="en-GB" altLang="en-US" sz="2000" dirty="0"/>
              <a:t>Relationship building </a:t>
            </a:r>
          </a:p>
          <a:p>
            <a:pPr>
              <a:lnSpc>
                <a:spcPct val="150000"/>
              </a:lnSpc>
              <a:buFont typeface="Arial" panose="020B0604020202020204" pitchFamily="34" charset="0"/>
              <a:buChar char="•"/>
            </a:pPr>
            <a:r>
              <a:rPr lang="en-GB" altLang="en-US" sz="2000" dirty="0"/>
              <a:t>Fees </a:t>
            </a:r>
          </a:p>
        </p:txBody>
      </p:sp>
    </p:spTree>
    <p:extLst>
      <p:ext uri="{BB962C8B-B14F-4D97-AF65-F5344CB8AC3E}">
        <p14:creationId xmlns:p14="http://schemas.microsoft.com/office/powerpoint/2010/main" val="3153746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823F23-76C9-4746-8A2C-DE6D0F9FBF5A}"/>
              </a:ext>
            </a:extLst>
          </p:cNvPr>
          <p:cNvSpPr/>
          <p:nvPr/>
        </p:nvSpPr>
        <p:spPr>
          <a:xfrm>
            <a:off x="0" y="0"/>
            <a:ext cx="9150350" cy="692150"/>
          </a:xfrm>
          <a:prstGeom prst="rect">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aphicFrame>
        <p:nvGraphicFramePr>
          <p:cNvPr id="5" name="Content Placeholder 7">
            <a:extLst>
              <a:ext uri="{FF2B5EF4-FFF2-40B4-BE49-F238E27FC236}">
                <a16:creationId xmlns:a16="http://schemas.microsoft.com/office/drawing/2014/main" id="{97DBFC88-157F-46ED-A651-482D27CE0DB8}"/>
              </a:ext>
            </a:extLst>
          </p:cNvPr>
          <p:cNvGraphicFramePr>
            <a:graphicFrameLocks/>
          </p:cNvGraphicFramePr>
          <p:nvPr/>
        </p:nvGraphicFramePr>
        <p:xfrm>
          <a:off x="5076056" y="188640"/>
          <a:ext cx="4000262" cy="3930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48" name="TextBox 1">
            <a:extLst>
              <a:ext uri="{FF2B5EF4-FFF2-40B4-BE49-F238E27FC236}">
                <a16:creationId xmlns:a16="http://schemas.microsoft.com/office/drawing/2014/main" id="{FE01E7AA-C993-4FDF-8A0F-5B45D68DACCE}"/>
              </a:ext>
            </a:extLst>
          </p:cNvPr>
          <p:cNvSpPr txBox="1">
            <a:spLocks noChangeArrowheads="1"/>
          </p:cNvSpPr>
          <p:nvPr/>
        </p:nvSpPr>
        <p:spPr bwMode="auto">
          <a:xfrm>
            <a:off x="107950" y="96838"/>
            <a:ext cx="48244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800" b="1">
                <a:solidFill>
                  <a:schemeClr val="bg1"/>
                </a:solidFill>
                <a:latin typeface="Helvetica" panose="020B0604020202020204" pitchFamily="34" charset="0"/>
              </a:rPr>
              <a:t>SYB ICS </a:t>
            </a:r>
          </a:p>
        </p:txBody>
      </p:sp>
      <p:sp>
        <p:nvSpPr>
          <p:cNvPr id="5125" name="TextBox 5">
            <a:extLst>
              <a:ext uri="{FF2B5EF4-FFF2-40B4-BE49-F238E27FC236}">
                <a16:creationId xmlns:a16="http://schemas.microsoft.com/office/drawing/2014/main" id="{C6EC06CF-FA97-4541-BC46-AF13FA98AB35}"/>
              </a:ext>
            </a:extLst>
          </p:cNvPr>
          <p:cNvSpPr txBox="1">
            <a:spLocks noChangeArrowheads="1"/>
          </p:cNvSpPr>
          <p:nvPr/>
        </p:nvSpPr>
        <p:spPr bwMode="auto">
          <a:xfrm>
            <a:off x="298450" y="860425"/>
            <a:ext cx="8467725" cy="5860066"/>
          </a:xfrm>
          <a:prstGeom prst="rect">
            <a:avLst/>
          </a:prstGeom>
          <a:noFill/>
          <a:ln>
            <a:noFill/>
          </a:ln>
        </p:spPr>
        <p:txBody>
          <a:bodyPr>
            <a:spAutoFit/>
          </a:bodyPr>
          <a:lstStyle>
            <a:lvl1pPr marL="285750" indent="-28575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eaLnBrk="1" hangingPunct="1">
              <a:lnSpc>
                <a:spcPct val="120000"/>
              </a:lnSpc>
              <a:spcBef>
                <a:spcPts val="0"/>
              </a:spcBef>
              <a:spcAft>
                <a:spcPts val="0"/>
              </a:spcAft>
              <a:buFont typeface="Arial" panose="020B0604020202020204" pitchFamily="34" charset="0"/>
              <a:buNone/>
              <a:defRPr/>
            </a:pPr>
            <a:r>
              <a:rPr lang="en-US" sz="2800" b="1" dirty="0">
                <a:solidFill>
                  <a:srgbClr val="404040"/>
                </a:solidFill>
                <a:cs typeface="+mn-cs"/>
              </a:rPr>
              <a:t>Whole ICS Approach</a:t>
            </a:r>
          </a:p>
          <a:p>
            <a:pPr marL="347472" indent="-347472" eaLnBrk="1" hangingPunct="1">
              <a:lnSpc>
                <a:spcPct val="120000"/>
              </a:lnSpc>
              <a:spcBef>
                <a:spcPts val="0"/>
              </a:spcBef>
              <a:spcAft>
                <a:spcPts val="0"/>
              </a:spcAft>
              <a:defRPr/>
            </a:pPr>
            <a:r>
              <a:rPr lang="en-US" sz="2000" dirty="0">
                <a:solidFill>
                  <a:srgbClr val="000000"/>
                </a:solidFill>
                <a:latin typeface="Arial" panose="020B0604020202020204" pitchFamily="34" charset="0"/>
              </a:rPr>
              <a:t>1.5 Million population</a:t>
            </a:r>
          </a:p>
          <a:p>
            <a:pPr marL="347472" indent="-347472" eaLnBrk="1" hangingPunct="1">
              <a:lnSpc>
                <a:spcPct val="120000"/>
              </a:lnSpc>
              <a:spcBef>
                <a:spcPts val="0"/>
              </a:spcBef>
              <a:spcAft>
                <a:spcPts val="0"/>
              </a:spcAft>
              <a:defRPr/>
            </a:pPr>
            <a:r>
              <a:rPr lang="en-US" sz="2000" dirty="0">
                <a:solidFill>
                  <a:srgbClr val="000000"/>
                </a:solidFill>
                <a:latin typeface="Arial" panose="020B0604020202020204" pitchFamily="34" charset="0"/>
              </a:rPr>
              <a:t>5 CCGs</a:t>
            </a:r>
            <a:endParaRPr lang="en-GB" sz="2000" dirty="0"/>
          </a:p>
          <a:p>
            <a:pPr marL="347472" indent="-347472" eaLnBrk="1" hangingPunct="1">
              <a:lnSpc>
                <a:spcPct val="120000"/>
              </a:lnSpc>
              <a:spcBef>
                <a:spcPts val="0"/>
              </a:spcBef>
              <a:spcAft>
                <a:spcPts val="0"/>
              </a:spcAft>
              <a:defRPr/>
            </a:pPr>
            <a:r>
              <a:rPr lang="en-US" sz="2000" dirty="0">
                <a:solidFill>
                  <a:srgbClr val="000000"/>
                </a:solidFill>
                <a:latin typeface="Arial" panose="020B0604020202020204" pitchFamily="34" charset="0"/>
              </a:rPr>
              <a:t>4 Acute Trusts </a:t>
            </a:r>
            <a:endParaRPr lang="en-GB" sz="2000" dirty="0"/>
          </a:p>
          <a:p>
            <a:pPr marL="347472" indent="-347472" eaLnBrk="1" hangingPunct="1">
              <a:lnSpc>
                <a:spcPct val="120000"/>
              </a:lnSpc>
              <a:spcBef>
                <a:spcPts val="0"/>
              </a:spcBef>
              <a:spcAft>
                <a:spcPts val="0"/>
              </a:spcAft>
              <a:defRPr/>
            </a:pPr>
            <a:r>
              <a:rPr lang="en-US" sz="2000" dirty="0">
                <a:solidFill>
                  <a:srgbClr val="000000"/>
                </a:solidFill>
                <a:latin typeface="Arial" panose="020B0604020202020204" pitchFamily="34" charset="0"/>
              </a:rPr>
              <a:t>3 Mental Health Trusts</a:t>
            </a:r>
            <a:endParaRPr lang="en-GB" sz="2000" dirty="0"/>
          </a:p>
          <a:p>
            <a:pPr marL="347472" indent="-347472" eaLnBrk="1" hangingPunct="1">
              <a:lnSpc>
                <a:spcPct val="120000"/>
              </a:lnSpc>
              <a:spcBef>
                <a:spcPts val="0"/>
              </a:spcBef>
              <a:spcAft>
                <a:spcPts val="0"/>
              </a:spcAft>
              <a:defRPr/>
            </a:pPr>
            <a:r>
              <a:rPr lang="en-US" sz="2000" dirty="0">
                <a:solidFill>
                  <a:srgbClr val="000000"/>
                </a:solidFill>
                <a:latin typeface="Arial" panose="020B0604020202020204" pitchFamily="34" charset="0"/>
              </a:rPr>
              <a:t>1 Children's Trust</a:t>
            </a:r>
          </a:p>
          <a:p>
            <a:pPr marL="347472" indent="-347472" eaLnBrk="1" hangingPunct="1">
              <a:lnSpc>
                <a:spcPct val="120000"/>
              </a:lnSpc>
              <a:spcBef>
                <a:spcPts val="0"/>
              </a:spcBef>
              <a:spcAft>
                <a:spcPts val="0"/>
              </a:spcAft>
              <a:defRPr/>
            </a:pPr>
            <a:r>
              <a:rPr lang="en-US" sz="2000" dirty="0">
                <a:solidFill>
                  <a:srgbClr val="000000"/>
                </a:solidFill>
                <a:latin typeface="Arial" panose="020B0604020202020204" pitchFamily="34" charset="0"/>
              </a:rPr>
              <a:t>5 </a:t>
            </a:r>
            <a:r>
              <a:rPr lang="en-US" sz="2000" dirty="0" err="1">
                <a:solidFill>
                  <a:srgbClr val="000000"/>
                </a:solidFill>
                <a:latin typeface="Arial" panose="020B0604020202020204" pitchFamily="34" charset="0"/>
              </a:rPr>
              <a:t>LAs</a:t>
            </a:r>
            <a:endParaRPr lang="en-US" sz="2000" dirty="0">
              <a:solidFill>
                <a:srgbClr val="000000"/>
              </a:solidFill>
              <a:latin typeface="Arial" panose="020B0604020202020204" pitchFamily="34" charset="0"/>
            </a:endParaRPr>
          </a:p>
          <a:p>
            <a:pPr marL="347472" indent="-347472" eaLnBrk="1" hangingPunct="1">
              <a:lnSpc>
                <a:spcPct val="120000"/>
              </a:lnSpc>
              <a:spcBef>
                <a:spcPts val="0"/>
              </a:spcBef>
              <a:spcAft>
                <a:spcPts val="0"/>
              </a:spcAft>
              <a:defRPr/>
            </a:pPr>
            <a:r>
              <a:rPr lang="en-US" sz="2000" dirty="0">
                <a:solidFill>
                  <a:srgbClr val="000000"/>
                </a:solidFill>
                <a:latin typeface="Arial" panose="020B0604020202020204" pitchFamily="34" charset="0"/>
              </a:rPr>
              <a:t>5 CSSSs (3 providers) plus 2 for </a:t>
            </a:r>
          </a:p>
          <a:p>
            <a:pPr marL="0" indent="0" eaLnBrk="1" hangingPunct="1">
              <a:lnSpc>
                <a:spcPct val="120000"/>
              </a:lnSpc>
              <a:spcBef>
                <a:spcPts val="0"/>
              </a:spcBef>
              <a:spcAft>
                <a:spcPts val="0"/>
              </a:spcAft>
              <a:buNone/>
              <a:defRPr/>
            </a:pPr>
            <a:r>
              <a:rPr lang="en-US" sz="2000" dirty="0">
                <a:solidFill>
                  <a:srgbClr val="000000"/>
                </a:solidFill>
                <a:latin typeface="Arial" panose="020B0604020202020204" pitchFamily="34" charset="0"/>
              </a:rPr>
              <a:t>	children only</a:t>
            </a:r>
          </a:p>
          <a:p>
            <a:pPr marL="347472" indent="-347472" eaLnBrk="1" hangingPunct="1">
              <a:lnSpc>
                <a:spcPct val="120000"/>
              </a:lnSpc>
              <a:spcBef>
                <a:spcPts val="0"/>
              </a:spcBef>
              <a:spcAft>
                <a:spcPts val="0"/>
              </a:spcAft>
              <a:defRPr/>
            </a:pPr>
            <a:r>
              <a:rPr lang="en-US" sz="2000" dirty="0">
                <a:solidFill>
                  <a:srgbClr val="000000"/>
                </a:solidFill>
                <a:latin typeface="Arial" panose="020B0604020202020204" pitchFamily="34" charset="0"/>
              </a:rPr>
              <a:t>350 Community pharmacies</a:t>
            </a:r>
          </a:p>
          <a:p>
            <a:pPr marL="347472" indent="-347472" eaLnBrk="1" hangingPunct="1">
              <a:lnSpc>
                <a:spcPct val="120000"/>
              </a:lnSpc>
              <a:spcBef>
                <a:spcPts val="0"/>
              </a:spcBef>
              <a:spcAft>
                <a:spcPts val="0"/>
              </a:spcAft>
              <a:defRPr/>
            </a:pPr>
            <a:endParaRPr lang="en-US" sz="2800" dirty="0">
              <a:solidFill>
                <a:srgbClr val="000000"/>
              </a:solidFill>
              <a:latin typeface="Arial" panose="020B0604020202020204" pitchFamily="34" charset="0"/>
            </a:endParaRPr>
          </a:p>
          <a:p>
            <a:pPr marL="347472" indent="-347472" eaLnBrk="1" hangingPunct="1">
              <a:lnSpc>
                <a:spcPct val="120000"/>
              </a:lnSpc>
              <a:spcBef>
                <a:spcPts val="0"/>
              </a:spcBef>
              <a:spcAft>
                <a:spcPts val="0"/>
              </a:spcAft>
              <a:defRPr/>
            </a:pPr>
            <a:r>
              <a:rPr lang="en-US" sz="2800" dirty="0">
                <a:solidFill>
                  <a:srgbClr val="000000"/>
                </a:solidFill>
                <a:latin typeface="Arial" panose="020B0604020202020204" pitchFamily="34" charset="0"/>
              </a:rPr>
              <a:t>Smoking rates above national average 3 places</a:t>
            </a:r>
            <a:endParaRPr lang="en-GB" sz="2800" dirty="0"/>
          </a:p>
          <a:p>
            <a:pPr eaLnBrk="1" hangingPunct="1">
              <a:spcBef>
                <a:spcPct val="0"/>
              </a:spcBef>
              <a:spcAft>
                <a:spcPts val="1200"/>
              </a:spcAft>
              <a:defRPr/>
            </a:pPr>
            <a:r>
              <a:rPr lang="en-GB" sz="2800" b="1" dirty="0">
                <a:solidFill>
                  <a:schemeClr val="accent5">
                    <a:lumMod val="75000"/>
                  </a:schemeClr>
                </a:solidFill>
              </a:rPr>
              <a:t>196,000 SYB Adults Smoke </a:t>
            </a:r>
          </a:p>
          <a:p>
            <a:pPr eaLnBrk="1" hangingPunct="1">
              <a:spcBef>
                <a:spcPct val="0"/>
              </a:spcBef>
              <a:spcAft>
                <a:spcPts val="1200"/>
              </a:spcAft>
              <a:defRPr/>
            </a:pPr>
            <a:endParaRPr lang="en-GB" altLang="en-US" sz="2000" b="1" dirty="0">
              <a:latin typeface="Helvetica" panose="020B0604020202020204" pitchFamily="34" charset="0"/>
            </a:endParaRPr>
          </a:p>
        </p:txBody>
      </p:sp>
      <p:pic>
        <p:nvPicPr>
          <p:cNvPr id="6150" name="Picture 1">
            <a:extLst>
              <a:ext uri="{FF2B5EF4-FFF2-40B4-BE49-F238E27FC236}">
                <a16:creationId xmlns:a16="http://schemas.microsoft.com/office/drawing/2014/main" id="{3F9ABADD-1AD5-4E68-80F1-1A9D5C23DB9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76825" y="1268413"/>
            <a:ext cx="3973513" cy="278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A9EE8B-CD4A-405F-BCFC-C6465D2F8348}"/>
              </a:ext>
            </a:extLst>
          </p:cNvPr>
          <p:cNvSpPr/>
          <p:nvPr/>
        </p:nvSpPr>
        <p:spPr>
          <a:xfrm>
            <a:off x="258763" y="-26988"/>
            <a:ext cx="8632825" cy="654051"/>
          </a:xfrm>
          <a:prstGeom prst="rect">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887" dirty="0"/>
          </a:p>
        </p:txBody>
      </p:sp>
      <p:graphicFrame>
        <p:nvGraphicFramePr>
          <p:cNvPr id="5" name="Content Placeholder 7">
            <a:extLst>
              <a:ext uri="{FF2B5EF4-FFF2-40B4-BE49-F238E27FC236}">
                <a16:creationId xmlns:a16="http://schemas.microsoft.com/office/drawing/2014/main" id="{92067DA8-D0B4-41B7-A85E-872F03F14BF1}"/>
              </a:ext>
            </a:extLst>
          </p:cNvPr>
          <p:cNvGraphicFramePr>
            <a:graphicFrameLocks/>
          </p:cNvGraphicFramePr>
          <p:nvPr/>
        </p:nvGraphicFramePr>
        <p:xfrm>
          <a:off x="5047533" y="150944"/>
          <a:ext cx="3773899" cy="370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4" name="TextBox 1">
            <a:extLst>
              <a:ext uri="{FF2B5EF4-FFF2-40B4-BE49-F238E27FC236}">
                <a16:creationId xmlns:a16="http://schemas.microsoft.com/office/drawing/2014/main" id="{ACCDE91C-7F24-483D-B3D6-CD87587B6278}"/>
              </a:ext>
            </a:extLst>
          </p:cNvPr>
          <p:cNvSpPr txBox="1">
            <a:spLocks noChangeArrowheads="1"/>
          </p:cNvSpPr>
          <p:nvPr/>
        </p:nvSpPr>
        <p:spPr bwMode="auto">
          <a:xfrm>
            <a:off x="360363" y="65088"/>
            <a:ext cx="4551362" cy="498475"/>
          </a:xfrm>
          <a:prstGeom prst="rect">
            <a:avLst/>
          </a:prstGeom>
          <a:noFill/>
          <a:ln>
            <a:noFill/>
          </a:ln>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defRPr/>
            </a:pPr>
            <a:r>
              <a:rPr lang="en-GB" altLang="en-US" sz="2642" b="1" dirty="0">
                <a:solidFill>
                  <a:schemeClr val="bg1"/>
                </a:solidFill>
                <a:latin typeface="Helvetica" pitchFamily="34" charset="0"/>
              </a:rPr>
              <a:t>Four strands</a:t>
            </a:r>
          </a:p>
        </p:txBody>
      </p:sp>
      <p:sp>
        <p:nvSpPr>
          <p:cNvPr id="6" name="Content Placeholder 2">
            <a:extLst>
              <a:ext uri="{FF2B5EF4-FFF2-40B4-BE49-F238E27FC236}">
                <a16:creationId xmlns:a16="http://schemas.microsoft.com/office/drawing/2014/main" id="{E9126D65-7D65-41DE-9068-080DD6281987}"/>
              </a:ext>
            </a:extLst>
          </p:cNvPr>
          <p:cNvSpPr txBox="1">
            <a:spLocks/>
          </p:cNvSpPr>
          <p:nvPr/>
        </p:nvSpPr>
        <p:spPr>
          <a:xfrm>
            <a:off x="755650" y="5805488"/>
            <a:ext cx="8012113" cy="95091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itchFamily="34" charset="0"/>
              <a:buNone/>
              <a:defRPr/>
            </a:pPr>
            <a:r>
              <a:rPr lang="en-GB" altLang="en-US" sz="1887" b="1" dirty="0">
                <a:solidFill>
                  <a:schemeClr val="accent4"/>
                </a:solidFill>
              </a:rPr>
              <a:t>Smoking in pregnancy </a:t>
            </a:r>
            <a:r>
              <a:rPr lang="en-GB" altLang="en-US" sz="1887" dirty="0"/>
              <a:t>– covered in Maternity Services, but</a:t>
            </a:r>
            <a:r>
              <a:rPr lang="en-GB" altLang="en-US" sz="1887" b="1" dirty="0"/>
              <a:t> pregnant women who are admitted for non obstetric reasons are included in QUIT</a:t>
            </a:r>
            <a:endParaRPr lang="en-GB" altLang="en-US" sz="1887" b="1" dirty="0">
              <a:solidFill>
                <a:srgbClr val="FFC000"/>
              </a:solidFill>
            </a:endParaRPr>
          </a:p>
          <a:p>
            <a:pPr marL="0" indent="0">
              <a:buFont typeface="Arial" pitchFamily="34" charset="0"/>
              <a:buNone/>
              <a:defRPr/>
            </a:pPr>
            <a:endParaRPr lang="en-GB" sz="1887" b="1" dirty="0">
              <a:solidFill>
                <a:schemeClr val="accent3"/>
              </a:solidFill>
            </a:endParaRPr>
          </a:p>
          <a:p>
            <a:pPr marL="0" indent="0">
              <a:buFont typeface="Arial" pitchFamily="34" charset="0"/>
              <a:buNone/>
              <a:defRPr/>
            </a:pPr>
            <a:endParaRPr lang="en-GB" sz="1887" b="1" dirty="0">
              <a:solidFill>
                <a:schemeClr val="accent5">
                  <a:lumMod val="75000"/>
                </a:schemeClr>
              </a:solidFill>
            </a:endParaRPr>
          </a:p>
          <a:p>
            <a:pPr marL="0" indent="0">
              <a:buFont typeface="Arial" pitchFamily="34" charset="0"/>
              <a:buNone/>
              <a:defRPr/>
            </a:pPr>
            <a:endParaRPr lang="en-GB" sz="3019" dirty="0"/>
          </a:p>
        </p:txBody>
      </p:sp>
      <p:pic>
        <p:nvPicPr>
          <p:cNvPr id="9222" name="Picture 6">
            <a:extLst>
              <a:ext uri="{FF2B5EF4-FFF2-40B4-BE49-F238E27FC236}">
                <a16:creationId xmlns:a16="http://schemas.microsoft.com/office/drawing/2014/main" id="{58F2C706-C0C8-4FCB-8D3D-D45599C700C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1950" y="1220788"/>
            <a:ext cx="8234363" cy="4416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CDB939-4AC4-48EF-8958-F085910F5373}"/>
              </a:ext>
            </a:extLst>
          </p:cNvPr>
          <p:cNvSpPr/>
          <p:nvPr/>
        </p:nvSpPr>
        <p:spPr>
          <a:xfrm>
            <a:off x="0" y="0"/>
            <a:ext cx="9150350" cy="692150"/>
          </a:xfrm>
          <a:prstGeom prst="rect">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graphicFrame>
        <p:nvGraphicFramePr>
          <p:cNvPr id="5" name="Content Placeholder 7">
            <a:extLst>
              <a:ext uri="{FF2B5EF4-FFF2-40B4-BE49-F238E27FC236}">
                <a16:creationId xmlns:a16="http://schemas.microsoft.com/office/drawing/2014/main" id="{3665F6FD-C066-47EF-BE34-D8CF332E716E}"/>
              </a:ext>
            </a:extLst>
          </p:cNvPr>
          <p:cNvGraphicFramePr>
            <a:graphicFrameLocks/>
          </p:cNvGraphicFramePr>
          <p:nvPr/>
        </p:nvGraphicFramePr>
        <p:xfrm>
          <a:off x="5076056" y="188640"/>
          <a:ext cx="4000262" cy="3930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292" name="TextBox 1">
            <a:extLst>
              <a:ext uri="{FF2B5EF4-FFF2-40B4-BE49-F238E27FC236}">
                <a16:creationId xmlns:a16="http://schemas.microsoft.com/office/drawing/2014/main" id="{67C5B02C-0765-4D1B-BD1C-28ECCEBB82F4}"/>
              </a:ext>
            </a:extLst>
          </p:cNvPr>
          <p:cNvSpPr txBox="1">
            <a:spLocks noChangeArrowheads="1"/>
          </p:cNvSpPr>
          <p:nvPr/>
        </p:nvSpPr>
        <p:spPr bwMode="auto">
          <a:xfrm>
            <a:off x="107950" y="96838"/>
            <a:ext cx="48244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800" b="1">
                <a:solidFill>
                  <a:schemeClr val="bg1"/>
                </a:solidFill>
                <a:latin typeface="Helvetica" panose="020B0604020202020204" pitchFamily="34" charset="0"/>
              </a:rPr>
              <a:t>QUIT for Patients</a:t>
            </a:r>
          </a:p>
        </p:txBody>
      </p:sp>
      <p:sp>
        <p:nvSpPr>
          <p:cNvPr id="2" name="Rectangle 23">
            <a:extLst>
              <a:ext uri="{FF2B5EF4-FFF2-40B4-BE49-F238E27FC236}">
                <a16:creationId xmlns:a16="http://schemas.microsoft.com/office/drawing/2014/main" id="{33456501-201C-42D5-BBCE-6B164E9171B6}"/>
              </a:ext>
            </a:extLst>
          </p:cNvPr>
          <p:cNvSpPr>
            <a:spLocks noChangeArrowheads="1"/>
          </p:cNvSpPr>
          <p:nvPr/>
        </p:nvSpPr>
        <p:spPr bwMode="auto">
          <a:xfrm>
            <a:off x="2987675" y="836613"/>
            <a:ext cx="5832475" cy="5632450"/>
          </a:xfrm>
          <a:prstGeom prst="rect">
            <a:avLst/>
          </a:prstGeom>
          <a:solidFill>
            <a:srgbClr val="FFFFFF"/>
          </a:solidFill>
          <a:ln w="19050">
            <a:solidFill>
              <a:srgbClr val="31859C"/>
            </a:solidFill>
            <a:miter lim="800000"/>
            <a:headEnd/>
            <a:tailEnd/>
          </a:ln>
        </p:spPr>
        <p:txBody>
          <a:bodyPr/>
          <a:lstStyle/>
          <a:p>
            <a:pPr>
              <a:spcAft>
                <a:spcPts val="600"/>
              </a:spcAft>
              <a:defRPr/>
            </a:pPr>
            <a:r>
              <a:rPr lang="en-US" altLang="en-US" sz="2000" b="1" dirty="0">
                <a:solidFill>
                  <a:srgbClr val="215868"/>
                </a:solidFill>
              </a:rPr>
              <a:t>Acute Trust and Mental Health: Inpatients</a:t>
            </a:r>
            <a:r>
              <a:rPr lang="en-GB" altLang="en-US" sz="2000" b="1" dirty="0"/>
              <a:t> </a:t>
            </a:r>
          </a:p>
          <a:p>
            <a:pPr marL="342900" indent="-342900">
              <a:spcAft>
                <a:spcPts val="600"/>
              </a:spcAft>
              <a:buClr>
                <a:srgbClr val="000000"/>
              </a:buClr>
              <a:buFont typeface="Arial" panose="020B0604020202020204" pitchFamily="34" charset="0"/>
              <a:buChar char="•"/>
              <a:defRPr/>
            </a:pPr>
            <a:r>
              <a:rPr lang="en-US" altLang="en-US" sz="2000" dirty="0">
                <a:solidFill>
                  <a:srgbClr val="000000"/>
                </a:solidFill>
              </a:rPr>
              <a:t>Clinical teams will </a:t>
            </a:r>
            <a:r>
              <a:rPr lang="en-US" altLang="en-US" sz="2000" b="1" dirty="0">
                <a:solidFill>
                  <a:srgbClr val="31849B"/>
                </a:solidFill>
              </a:rPr>
              <a:t>systematically identify smokers</a:t>
            </a:r>
            <a:r>
              <a:rPr lang="en-US" altLang="en-US" sz="2000" dirty="0">
                <a:solidFill>
                  <a:srgbClr val="000000"/>
                </a:solidFill>
              </a:rPr>
              <a:t> on admission to hospital and offer </a:t>
            </a:r>
            <a:r>
              <a:rPr lang="en-US" altLang="en-US" sz="2000" b="1" dirty="0">
                <a:solidFill>
                  <a:srgbClr val="31859C"/>
                </a:solidFill>
              </a:rPr>
              <a:t>very brief advice </a:t>
            </a:r>
            <a:r>
              <a:rPr lang="en-US" altLang="en-US" sz="2000" dirty="0">
                <a:solidFill>
                  <a:srgbClr val="000000"/>
                </a:solidFill>
              </a:rPr>
              <a:t>and </a:t>
            </a:r>
            <a:r>
              <a:rPr lang="en-US" altLang="en-US" sz="2000" b="1" dirty="0">
                <a:solidFill>
                  <a:srgbClr val="31859C"/>
                </a:solidFill>
              </a:rPr>
              <a:t>nicotine replacement therapy </a:t>
            </a:r>
            <a:r>
              <a:rPr lang="en-US" altLang="en-US" sz="2000" b="1" dirty="0">
                <a:solidFill>
                  <a:srgbClr val="000000"/>
                </a:solidFill>
              </a:rPr>
              <a:t>to those ages 12 and over </a:t>
            </a:r>
            <a:r>
              <a:rPr lang="en-US" altLang="en-US" sz="2000" dirty="0">
                <a:solidFill>
                  <a:srgbClr val="000000"/>
                </a:solidFill>
              </a:rPr>
              <a:t>(</a:t>
            </a:r>
            <a:r>
              <a:rPr lang="en-GB" altLang="en-US" sz="2000" dirty="0">
                <a:solidFill>
                  <a:srgbClr val="000000"/>
                </a:solidFill>
              </a:rPr>
              <a:t>or e-cigarettes where offered by mental health trusts</a:t>
            </a:r>
            <a:r>
              <a:rPr lang="en-US" altLang="en-US" sz="2000" dirty="0">
                <a:solidFill>
                  <a:srgbClr val="000000"/>
                </a:solidFill>
              </a:rPr>
              <a:t>) on an </a:t>
            </a:r>
            <a:r>
              <a:rPr lang="en-US" altLang="en-US" sz="2000" b="1" dirty="0">
                <a:solidFill>
                  <a:srgbClr val="31859C"/>
                </a:solidFill>
              </a:rPr>
              <a:t>opt out </a:t>
            </a:r>
            <a:r>
              <a:rPr lang="en-US" altLang="en-US" sz="2000" b="1" dirty="0">
                <a:solidFill>
                  <a:srgbClr val="31849B"/>
                </a:solidFill>
              </a:rPr>
              <a:t>basis</a:t>
            </a:r>
            <a:r>
              <a:rPr lang="en-US" altLang="en-US" sz="2000" b="1" dirty="0">
                <a:solidFill>
                  <a:srgbClr val="215868"/>
                </a:solidFill>
                <a:latin typeface="Times New Roman" pitchFamily="18" charset="0"/>
              </a:rPr>
              <a:t>.</a:t>
            </a:r>
            <a:r>
              <a:rPr lang="en-US" altLang="en-US" sz="2000" dirty="0">
                <a:solidFill>
                  <a:srgbClr val="000000"/>
                </a:solidFill>
              </a:rPr>
              <a:t> </a:t>
            </a:r>
            <a:endParaRPr lang="en-GB" altLang="en-US" sz="2000" dirty="0">
              <a:solidFill>
                <a:srgbClr val="000000"/>
              </a:solidFill>
              <a:latin typeface="Times New Roman" pitchFamily="18" charset="0"/>
            </a:endParaRPr>
          </a:p>
          <a:p>
            <a:pPr marL="342900" indent="-342900">
              <a:spcAft>
                <a:spcPts val="600"/>
              </a:spcAft>
              <a:buClr>
                <a:srgbClr val="000000"/>
              </a:buClr>
              <a:buFont typeface="Arial" panose="020B0604020202020204" pitchFamily="34" charset="0"/>
              <a:buChar char="•"/>
              <a:defRPr/>
            </a:pPr>
            <a:r>
              <a:rPr lang="en-US" altLang="en-US" sz="2000" dirty="0">
                <a:solidFill>
                  <a:srgbClr val="000000"/>
                </a:solidFill>
              </a:rPr>
              <a:t>Specialist Trust based </a:t>
            </a:r>
            <a:r>
              <a:rPr lang="en-US" altLang="en-US" sz="2000" b="1" dirty="0">
                <a:solidFill>
                  <a:srgbClr val="31849B"/>
                </a:solidFill>
              </a:rPr>
              <a:t>Tobacco Treatment Advisors</a:t>
            </a:r>
            <a:r>
              <a:rPr lang="en-US" altLang="en-US" sz="2000" dirty="0">
                <a:solidFill>
                  <a:srgbClr val="000000"/>
                </a:solidFill>
              </a:rPr>
              <a:t> will be </a:t>
            </a:r>
            <a:r>
              <a:rPr lang="en-US" altLang="en-US" sz="2000" b="1" u="sng" dirty="0">
                <a:solidFill>
                  <a:srgbClr val="000000"/>
                </a:solidFill>
              </a:rPr>
              <a:t>notified of and see all smokers</a:t>
            </a:r>
            <a:r>
              <a:rPr lang="en-US" altLang="en-US" sz="2000" dirty="0">
                <a:solidFill>
                  <a:srgbClr val="000000"/>
                </a:solidFill>
              </a:rPr>
              <a:t> while in hospital on an opt out basis</a:t>
            </a:r>
            <a:r>
              <a:rPr lang="en-US" altLang="en-US" sz="2000" dirty="0">
                <a:solidFill>
                  <a:srgbClr val="000000"/>
                </a:solidFill>
                <a:latin typeface="Times New Roman" pitchFamily="18" charset="0"/>
              </a:rPr>
              <a:t>.</a:t>
            </a:r>
            <a:endParaRPr lang="en-GB" altLang="en-US" sz="2000" dirty="0">
              <a:solidFill>
                <a:srgbClr val="000000"/>
              </a:solidFill>
              <a:latin typeface="Times New Roman" pitchFamily="18" charset="0"/>
            </a:endParaRPr>
          </a:p>
          <a:p>
            <a:pPr marL="342900" indent="-342900">
              <a:spcAft>
                <a:spcPts val="600"/>
              </a:spcAft>
              <a:buClr>
                <a:srgbClr val="000000"/>
              </a:buClr>
              <a:buFont typeface="Arial" panose="020B0604020202020204" pitchFamily="34" charset="0"/>
              <a:buChar char="•"/>
              <a:defRPr/>
            </a:pPr>
            <a:r>
              <a:rPr lang="en-US" altLang="en-US" sz="2000" dirty="0">
                <a:solidFill>
                  <a:srgbClr val="000000"/>
                </a:solidFill>
              </a:rPr>
              <a:t>Smokers will have</a:t>
            </a:r>
            <a:r>
              <a:rPr lang="en-US" altLang="en-US" sz="2000" b="1" dirty="0">
                <a:solidFill>
                  <a:srgbClr val="000000"/>
                </a:solidFill>
              </a:rPr>
              <a:t> </a:t>
            </a:r>
            <a:r>
              <a:rPr lang="en-US" altLang="en-US" sz="2000" b="1" dirty="0">
                <a:solidFill>
                  <a:srgbClr val="31849B"/>
                </a:solidFill>
              </a:rPr>
              <a:t>ongoing specialist support and medications</a:t>
            </a:r>
            <a:r>
              <a:rPr lang="en-US" altLang="en-US" sz="2000" b="1" dirty="0">
                <a:solidFill>
                  <a:srgbClr val="000000"/>
                </a:solidFill>
              </a:rPr>
              <a:t> </a:t>
            </a:r>
            <a:r>
              <a:rPr lang="en-US" altLang="en-US" sz="2000" dirty="0">
                <a:solidFill>
                  <a:srgbClr val="000000"/>
                </a:solidFill>
              </a:rPr>
              <a:t>once they leave hospital</a:t>
            </a:r>
            <a:r>
              <a:rPr lang="en-US" altLang="en-US" sz="2000" dirty="0">
                <a:solidFill>
                  <a:srgbClr val="000000"/>
                </a:solidFill>
                <a:latin typeface="Times New Roman" pitchFamily="18" charset="0"/>
              </a:rPr>
              <a:t>.</a:t>
            </a:r>
            <a:r>
              <a:rPr lang="en-US" altLang="en-US" sz="2000" b="1" dirty="0">
                <a:solidFill>
                  <a:srgbClr val="000000"/>
                </a:solidFill>
              </a:rPr>
              <a:t>  </a:t>
            </a:r>
            <a:endParaRPr lang="en-GB" altLang="en-US" sz="2000" b="1" dirty="0">
              <a:solidFill>
                <a:srgbClr val="000000"/>
              </a:solidFill>
              <a:latin typeface="Times New Roman" pitchFamily="18" charset="0"/>
            </a:endParaRPr>
          </a:p>
          <a:p>
            <a:pPr marL="342900" indent="-342900">
              <a:spcAft>
                <a:spcPts val="600"/>
              </a:spcAft>
              <a:buClr>
                <a:srgbClr val="000000"/>
              </a:buClr>
              <a:buFont typeface="Arial" panose="020B0604020202020204" pitchFamily="34" charset="0"/>
              <a:buChar char="•"/>
              <a:defRPr/>
            </a:pPr>
            <a:r>
              <a:rPr lang="en-US" altLang="en-US" sz="2000" dirty="0">
                <a:solidFill>
                  <a:srgbClr val="000000"/>
                </a:solidFill>
              </a:rPr>
              <a:t>Mental health trusts  - </a:t>
            </a:r>
            <a:r>
              <a:rPr lang="en-US" altLang="en-US" sz="2000" b="1" dirty="0">
                <a:solidFill>
                  <a:srgbClr val="31849B"/>
                </a:solidFill>
              </a:rPr>
              <a:t>harm reduction</a:t>
            </a:r>
            <a:r>
              <a:rPr lang="en-US" altLang="en-US" sz="2000" b="1" dirty="0">
                <a:solidFill>
                  <a:srgbClr val="000000"/>
                </a:solidFill>
              </a:rPr>
              <a:t> </a:t>
            </a:r>
            <a:r>
              <a:rPr lang="en-US" altLang="en-US" sz="2000" dirty="0">
                <a:solidFill>
                  <a:srgbClr val="000000"/>
                </a:solidFill>
              </a:rPr>
              <a:t>as well.</a:t>
            </a:r>
            <a:r>
              <a:rPr lang="en-US" altLang="en-US" sz="2000" b="1" dirty="0">
                <a:solidFill>
                  <a:srgbClr val="000000"/>
                </a:solidFill>
              </a:rPr>
              <a:t> </a:t>
            </a:r>
            <a:endParaRPr lang="en-GB" altLang="en-US" sz="2000" b="1" dirty="0">
              <a:solidFill>
                <a:srgbClr val="4F6228"/>
              </a:solidFill>
              <a:latin typeface="Times New Roman" pitchFamily="18" charset="0"/>
            </a:endParaRPr>
          </a:p>
          <a:p>
            <a:pPr>
              <a:spcAft>
                <a:spcPts val="600"/>
              </a:spcAft>
              <a:defRPr/>
            </a:pPr>
            <a:r>
              <a:rPr lang="en-US" altLang="en-US" sz="2000" b="1" dirty="0">
                <a:solidFill>
                  <a:srgbClr val="000000"/>
                </a:solidFill>
              </a:rPr>
              <a:t>Acute Trust pts </a:t>
            </a:r>
            <a:r>
              <a:rPr lang="en-US" altLang="en-US" sz="2000" dirty="0">
                <a:solidFill>
                  <a:srgbClr val="000000"/>
                </a:solidFill>
              </a:rPr>
              <a:t>- 1 post discharge FU and then transfer pts to local community stop smoking service. (SYB pts)</a:t>
            </a:r>
          </a:p>
          <a:p>
            <a:pPr>
              <a:spcAft>
                <a:spcPts val="600"/>
              </a:spcAft>
              <a:defRPr/>
            </a:pPr>
            <a:r>
              <a:rPr lang="en-US" altLang="en-US" sz="2000" b="1" dirty="0">
                <a:solidFill>
                  <a:srgbClr val="000000"/>
                </a:solidFill>
              </a:rPr>
              <a:t>Mental Health Trust pts – Trust TobTAs </a:t>
            </a:r>
            <a:r>
              <a:rPr lang="en-US" altLang="en-US" sz="2000" dirty="0">
                <a:solidFill>
                  <a:srgbClr val="000000"/>
                </a:solidFill>
              </a:rPr>
              <a:t>provide all of pts going support.  (SYB pts)</a:t>
            </a:r>
            <a:endParaRPr lang="en-US" altLang="en-US" sz="2000" dirty="0"/>
          </a:p>
        </p:txBody>
      </p:sp>
      <p:sp>
        <p:nvSpPr>
          <p:cNvPr id="12294" name="Rectangle 28">
            <a:extLst>
              <a:ext uri="{FF2B5EF4-FFF2-40B4-BE49-F238E27FC236}">
                <a16:creationId xmlns:a16="http://schemas.microsoft.com/office/drawing/2014/main" id="{6E310080-FF4E-4430-96E7-C4288A9B025D}"/>
              </a:ext>
            </a:extLst>
          </p:cNvPr>
          <p:cNvSpPr>
            <a:spLocks noChangeArrowheads="1"/>
          </p:cNvSpPr>
          <p:nvPr/>
        </p:nvSpPr>
        <p:spPr bwMode="auto">
          <a:xfrm>
            <a:off x="242888" y="855663"/>
            <a:ext cx="1736725" cy="1030287"/>
          </a:xfrm>
          <a:prstGeom prst="rect">
            <a:avLst/>
          </a:prstGeom>
          <a:solidFill>
            <a:srgbClr val="3185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spcAft>
                <a:spcPts val="1000"/>
              </a:spcAft>
              <a:buFontTx/>
              <a:buNone/>
            </a:pPr>
            <a:endParaRPr lang="en-GB" altLang="en-US" sz="100" b="1">
              <a:solidFill>
                <a:srgbClr val="FFFFFF"/>
              </a:solidFill>
              <a:latin typeface="Times New Roman" panose="02020603050405020304" pitchFamily="18" charset="0"/>
            </a:endParaRPr>
          </a:p>
          <a:p>
            <a:pPr algn="ctr">
              <a:spcBef>
                <a:spcPct val="0"/>
              </a:spcBef>
              <a:spcAft>
                <a:spcPts val="1000"/>
              </a:spcAft>
              <a:buFontTx/>
              <a:buNone/>
            </a:pPr>
            <a:r>
              <a:rPr lang="en-GB" altLang="en-US" sz="2000" b="1">
                <a:solidFill>
                  <a:srgbClr val="FFFFFF"/>
                </a:solidFill>
              </a:rPr>
              <a:t>QUIT for Patients</a:t>
            </a:r>
            <a:endParaRPr lang="en-US" altLang="en-US" sz="2000"/>
          </a:p>
        </p:txBody>
      </p:sp>
      <p:sp>
        <p:nvSpPr>
          <p:cNvPr id="9" name="Rectangle 8">
            <a:extLst>
              <a:ext uri="{FF2B5EF4-FFF2-40B4-BE49-F238E27FC236}">
                <a16:creationId xmlns:a16="http://schemas.microsoft.com/office/drawing/2014/main" id="{2B59E48A-B16A-4577-B082-6ACE7DF25C10}"/>
              </a:ext>
            </a:extLst>
          </p:cNvPr>
          <p:cNvSpPr/>
          <p:nvPr/>
        </p:nvSpPr>
        <p:spPr>
          <a:xfrm>
            <a:off x="242888" y="2270125"/>
            <a:ext cx="1736725" cy="1079500"/>
          </a:xfrm>
          <a:prstGeom prst="rect">
            <a:avLst/>
          </a:prstGeom>
          <a:solidFill>
            <a:schemeClr val="bg1"/>
          </a:solidFill>
          <a:ln w="38100">
            <a:solidFill>
              <a:srgbClr val="31859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300"/>
              </a:spcAft>
              <a:defRPr/>
            </a:pPr>
            <a:r>
              <a:rPr lang="en-US" altLang="en-US" b="1" dirty="0">
                <a:solidFill>
                  <a:srgbClr val="215868"/>
                </a:solidFill>
                <a:cs typeface="Arial" pitchFamily="34" charset="0"/>
              </a:rPr>
              <a:t>Acute Trust and Mental Health: Inpatients</a:t>
            </a:r>
            <a:r>
              <a:rPr lang="en-GB" altLang="en-US" b="1" dirty="0">
                <a:solidFill>
                  <a:schemeClr val="tx1"/>
                </a:solidFill>
                <a:cs typeface="Arial" pitchFamily="34" charset="0"/>
              </a:rPr>
              <a:t> </a:t>
            </a:r>
          </a:p>
        </p:txBody>
      </p:sp>
      <p:sp>
        <p:nvSpPr>
          <p:cNvPr id="11" name="Rectangle 10">
            <a:extLst>
              <a:ext uri="{FF2B5EF4-FFF2-40B4-BE49-F238E27FC236}">
                <a16:creationId xmlns:a16="http://schemas.microsoft.com/office/drawing/2014/main" id="{A4EACAA2-C5A6-469B-B16E-FB8D93291979}"/>
              </a:ext>
            </a:extLst>
          </p:cNvPr>
          <p:cNvSpPr/>
          <p:nvPr/>
        </p:nvSpPr>
        <p:spPr>
          <a:xfrm>
            <a:off x="242888" y="3733800"/>
            <a:ext cx="1736725" cy="1079500"/>
          </a:xfrm>
          <a:prstGeom prst="rect">
            <a:avLst/>
          </a:prstGeom>
          <a:solidFill>
            <a:schemeClr val="bg1"/>
          </a:solidFill>
          <a:ln w="38100">
            <a:solidFill>
              <a:srgbClr val="31859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300"/>
              </a:spcAft>
              <a:defRPr/>
            </a:pPr>
            <a:r>
              <a:rPr lang="en-US" altLang="en-US" b="1" dirty="0">
                <a:solidFill>
                  <a:srgbClr val="215868"/>
                </a:solidFill>
                <a:cs typeface="Arial" pitchFamily="34" charset="0"/>
              </a:rPr>
              <a:t>Acute Trust : A&amp;E, Outpt and day cases</a:t>
            </a:r>
            <a:endParaRPr lang="en-GB" altLang="en-US" b="1" dirty="0">
              <a:solidFill>
                <a:schemeClr val="tx1"/>
              </a:solidFill>
              <a:cs typeface="Arial" pitchFamily="34" charset="0"/>
            </a:endParaRPr>
          </a:p>
        </p:txBody>
      </p:sp>
      <p:sp>
        <p:nvSpPr>
          <p:cNvPr id="12" name="Rectangle 11">
            <a:extLst>
              <a:ext uri="{FF2B5EF4-FFF2-40B4-BE49-F238E27FC236}">
                <a16:creationId xmlns:a16="http://schemas.microsoft.com/office/drawing/2014/main" id="{13488EEE-7A2F-43B3-820B-EA26EBE7F346}"/>
              </a:ext>
            </a:extLst>
          </p:cNvPr>
          <p:cNvSpPr/>
          <p:nvPr/>
        </p:nvSpPr>
        <p:spPr>
          <a:xfrm>
            <a:off x="242888" y="5197475"/>
            <a:ext cx="1736725" cy="1296988"/>
          </a:xfrm>
          <a:prstGeom prst="rect">
            <a:avLst/>
          </a:prstGeom>
          <a:solidFill>
            <a:schemeClr val="bg1"/>
          </a:solidFill>
          <a:ln w="38100">
            <a:solidFill>
              <a:srgbClr val="31859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b="1" dirty="0">
                <a:solidFill>
                  <a:srgbClr val="31859C"/>
                </a:solidFill>
              </a:rPr>
              <a:t>Secondary Care Community Mental Health Services</a:t>
            </a:r>
            <a:endParaRPr lang="en-GB" dirty="0">
              <a:solidFill>
                <a:srgbClr val="31859C"/>
              </a:solidFill>
            </a:endParaRPr>
          </a:p>
        </p:txBody>
      </p:sp>
      <p:cxnSp>
        <p:nvCxnSpPr>
          <p:cNvPr id="13" name="Straight Connector 12">
            <a:extLst>
              <a:ext uri="{FF2B5EF4-FFF2-40B4-BE49-F238E27FC236}">
                <a16:creationId xmlns:a16="http://schemas.microsoft.com/office/drawing/2014/main" id="{6748C20A-C9C9-464D-A724-EABD78FF5451}"/>
              </a:ext>
            </a:extLst>
          </p:cNvPr>
          <p:cNvCxnSpPr/>
          <p:nvPr/>
        </p:nvCxnSpPr>
        <p:spPr>
          <a:xfrm>
            <a:off x="2051050" y="2809875"/>
            <a:ext cx="720725" cy="0"/>
          </a:xfrm>
          <a:prstGeom prst="line">
            <a:avLst/>
          </a:prstGeom>
          <a:ln w="38100">
            <a:solidFill>
              <a:srgbClr val="31859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65C442B-8C1E-494D-B848-03C4F891CBE5}"/>
              </a:ext>
            </a:extLst>
          </p:cNvPr>
          <p:cNvSpPr/>
          <p:nvPr/>
        </p:nvSpPr>
        <p:spPr>
          <a:xfrm>
            <a:off x="0" y="0"/>
            <a:ext cx="9150350" cy="692150"/>
          </a:xfrm>
          <a:prstGeom prst="rect">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graphicFrame>
        <p:nvGraphicFramePr>
          <p:cNvPr id="5" name="Content Placeholder 7">
            <a:extLst>
              <a:ext uri="{FF2B5EF4-FFF2-40B4-BE49-F238E27FC236}">
                <a16:creationId xmlns:a16="http://schemas.microsoft.com/office/drawing/2014/main" id="{DF3E424D-0B4C-4085-98C8-562FC4AF717C}"/>
              </a:ext>
            </a:extLst>
          </p:cNvPr>
          <p:cNvGraphicFramePr>
            <a:graphicFrameLocks/>
          </p:cNvGraphicFramePr>
          <p:nvPr/>
        </p:nvGraphicFramePr>
        <p:xfrm>
          <a:off x="5076056" y="188640"/>
          <a:ext cx="4000262" cy="3930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340" name="TextBox 1">
            <a:extLst>
              <a:ext uri="{FF2B5EF4-FFF2-40B4-BE49-F238E27FC236}">
                <a16:creationId xmlns:a16="http://schemas.microsoft.com/office/drawing/2014/main" id="{69EF3C0C-B7A2-4BEF-B062-7C7BB2126C9F}"/>
              </a:ext>
            </a:extLst>
          </p:cNvPr>
          <p:cNvSpPr txBox="1">
            <a:spLocks noChangeArrowheads="1"/>
          </p:cNvSpPr>
          <p:nvPr/>
        </p:nvSpPr>
        <p:spPr bwMode="auto">
          <a:xfrm>
            <a:off x="107950" y="96838"/>
            <a:ext cx="48244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800" b="1">
                <a:solidFill>
                  <a:schemeClr val="bg1"/>
                </a:solidFill>
                <a:latin typeface="Helvetica" panose="020B0604020202020204" pitchFamily="34" charset="0"/>
              </a:rPr>
              <a:t>QUIT for Patients</a:t>
            </a:r>
          </a:p>
        </p:txBody>
      </p:sp>
      <p:sp>
        <p:nvSpPr>
          <p:cNvPr id="2" name="Rectangle 23">
            <a:extLst>
              <a:ext uri="{FF2B5EF4-FFF2-40B4-BE49-F238E27FC236}">
                <a16:creationId xmlns:a16="http://schemas.microsoft.com/office/drawing/2014/main" id="{D1CB9D15-ACF2-45B4-BD47-765BE6ED2D2A}"/>
              </a:ext>
            </a:extLst>
          </p:cNvPr>
          <p:cNvSpPr>
            <a:spLocks noChangeArrowheads="1"/>
          </p:cNvSpPr>
          <p:nvPr/>
        </p:nvSpPr>
        <p:spPr bwMode="auto">
          <a:xfrm>
            <a:off x="2987675" y="836613"/>
            <a:ext cx="5832475" cy="5632450"/>
          </a:xfrm>
          <a:prstGeom prst="rect">
            <a:avLst/>
          </a:prstGeom>
          <a:solidFill>
            <a:srgbClr val="FFFFFF"/>
          </a:solidFill>
          <a:ln w="19050">
            <a:solidFill>
              <a:srgbClr val="31859C"/>
            </a:solidFill>
            <a:miter lim="800000"/>
            <a:headEnd/>
            <a:tailEnd/>
          </a:ln>
        </p:spPr>
        <p:txBody>
          <a:bodyPr/>
          <a:lstStyle/>
          <a:p>
            <a:pPr>
              <a:spcAft>
                <a:spcPts val="600"/>
              </a:spcAft>
              <a:defRPr/>
            </a:pPr>
            <a:r>
              <a:rPr lang="en-US" altLang="en-US" sz="2000" b="1" dirty="0">
                <a:solidFill>
                  <a:srgbClr val="215868"/>
                </a:solidFill>
              </a:rPr>
              <a:t>Acute Trust and Mental Health: Inpatients</a:t>
            </a:r>
            <a:r>
              <a:rPr lang="en-GB" altLang="en-US" sz="2000" b="1" dirty="0"/>
              <a:t> </a:t>
            </a:r>
          </a:p>
          <a:p>
            <a:pPr marL="342900" indent="-342900">
              <a:spcAft>
                <a:spcPts val="600"/>
              </a:spcAft>
              <a:buClr>
                <a:srgbClr val="000000"/>
              </a:buClr>
              <a:buFont typeface="Arial" panose="020B0604020202020204" pitchFamily="34" charset="0"/>
              <a:buChar char="•"/>
              <a:defRPr/>
            </a:pPr>
            <a:r>
              <a:rPr lang="en-US" altLang="en-US" sz="2000" dirty="0">
                <a:solidFill>
                  <a:srgbClr val="000000"/>
                </a:solidFill>
              </a:rPr>
              <a:t>Clinical teams will </a:t>
            </a:r>
            <a:r>
              <a:rPr lang="en-US" altLang="en-US" sz="2000" b="1" dirty="0">
                <a:solidFill>
                  <a:srgbClr val="31849B"/>
                </a:solidFill>
              </a:rPr>
              <a:t>systematically identify smokers</a:t>
            </a:r>
            <a:r>
              <a:rPr lang="en-US" altLang="en-US" sz="2000" dirty="0">
                <a:solidFill>
                  <a:srgbClr val="000000"/>
                </a:solidFill>
              </a:rPr>
              <a:t> on admission to hospital and offer </a:t>
            </a:r>
            <a:r>
              <a:rPr lang="en-US" altLang="en-US" sz="2000" b="1" dirty="0">
                <a:solidFill>
                  <a:srgbClr val="31859C"/>
                </a:solidFill>
              </a:rPr>
              <a:t>very brief advice </a:t>
            </a:r>
            <a:r>
              <a:rPr lang="en-US" altLang="en-US" sz="2000" dirty="0">
                <a:solidFill>
                  <a:srgbClr val="000000"/>
                </a:solidFill>
              </a:rPr>
              <a:t>and </a:t>
            </a:r>
            <a:r>
              <a:rPr lang="en-US" altLang="en-US" sz="2000" b="1" dirty="0">
                <a:solidFill>
                  <a:srgbClr val="31859C"/>
                </a:solidFill>
              </a:rPr>
              <a:t>nicotine replacement therapy </a:t>
            </a:r>
            <a:r>
              <a:rPr lang="en-US" altLang="en-US" sz="2000" b="1" dirty="0">
                <a:solidFill>
                  <a:srgbClr val="000000"/>
                </a:solidFill>
              </a:rPr>
              <a:t>to those ages 12 and over </a:t>
            </a:r>
            <a:r>
              <a:rPr lang="en-US" altLang="en-US" sz="2000" dirty="0">
                <a:solidFill>
                  <a:srgbClr val="000000"/>
                </a:solidFill>
              </a:rPr>
              <a:t>(</a:t>
            </a:r>
            <a:r>
              <a:rPr lang="en-GB" altLang="en-US" sz="2000" dirty="0">
                <a:solidFill>
                  <a:srgbClr val="000000"/>
                </a:solidFill>
              </a:rPr>
              <a:t>or e-cigarettes where offered by mental health trusts</a:t>
            </a:r>
            <a:r>
              <a:rPr lang="en-US" altLang="en-US" sz="2000" dirty="0">
                <a:solidFill>
                  <a:srgbClr val="000000"/>
                </a:solidFill>
              </a:rPr>
              <a:t>) on an </a:t>
            </a:r>
            <a:r>
              <a:rPr lang="en-US" altLang="en-US" sz="2000" b="1" dirty="0">
                <a:solidFill>
                  <a:srgbClr val="31859C"/>
                </a:solidFill>
              </a:rPr>
              <a:t>opt out </a:t>
            </a:r>
            <a:r>
              <a:rPr lang="en-US" altLang="en-US" sz="2000" b="1" dirty="0">
                <a:solidFill>
                  <a:srgbClr val="31849B"/>
                </a:solidFill>
              </a:rPr>
              <a:t>basis</a:t>
            </a:r>
            <a:r>
              <a:rPr lang="en-US" altLang="en-US" sz="2000" b="1" dirty="0">
                <a:solidFill>
                  <a:srgbClr val="215868"/>
                </a:solidFill>
                <a:latin typeface="Times New Roman" pitchFamily="18" charset="0"/>
              </a:rPr>
              <a:t>.</a:t>
            </a:r>
            <a:r>
              <a:rPr lang="en-US" altLang="en-US" sz="2000" dirty="0">
                <a:solidFill>
                  <a:srgbClr val="000000"/>
                </a:solidFill>
              </a:rPr>
              <a:t> </a:t>
            </a:r>
            <a:endParaRPr lang="en-GB" altLang="en-US" sz="2000" dirty="0">
              <a:solidFill>
                <a:srgbClr val="000000"/>
              </a:solidFill>
              <a:latin typeface="Times New Roman" pitchFamily="18" charset="0"/>
            </a:endParaRPr>
          </a:p>
          <a:p>
            <a:pPr marL="342900" indent="-342900">
              <a:spcAft>
                <a:spcPts val="600"/>
              </a:spcAft>
              <a:buClr>
                <a:srgbClr val="000000"/>
              </a:buClr>
              <a:buFont typeface="Arial" panose="020B0604020202020204" pitchFamily="34" charset="0"/>
              <a:buChar char="•"/>
              <a:defRPr/>
            </a:pPr>
            <a:r>
              <a:rPr lang="en-US" altLang="en-US" sz="2000" dirty="0">
                <a:solidFill>
                  <a:srgbClr val="000000"/>
                </a:solidFill>
              </a:rPr>
              <a:t>Specialist Trust based </a:t>
            </a:r>
            <a:r>
              <a:rPr lang="en-US" altLang="en-US" sz="2000" b="1" dirty="0">
                <a:solidFill>
                  <a:srgbClr val="31849B"/>
                </a:solidFill>
              </a:rPr>
              <a:t>Tobacco Treatment Advisors</a:t>
            </a:r>
            <a:r>
              <a:rPr lang="en-US" altLang="en-US" sz="2000" dirty="0">
                <a:solidFill>
                  <a:srgbClr val="000000"/>
                </a:solidFill>
              </a:rPr>
              <a:t> will be </a:t>
            </a:r>
            <a:r>
              <a:rPr lang="en-US" altLang="en-US" sz="2000" b="1" u="sng" dirty="0">
                <a:solidFill>
                  <a:srgbClr val="000000"/>
                </a:solidFill>
              </a:rPr>
              <a:t>notified of and see all smokers</a:t>
            </a:r>
            <a:r>
              <a:rPr lang="en-US" altLang="en-US" sz="2000" dirty="0">
                <a:solidFill>
                  <a:srgbClr val="000000"/>
                </a:solidFill>
              </a:rPr>
              <a:t> while in hospital on an opt out basis</a:t>
            </a:r>
            <a:r>
              <a:rPr lang="en-US" altLang="en-US" sz="2000" dirty="0">
                <a:solidFill>
                  <a:srgbClr val="000000"/>
                </a:solidFill>
                <a:latin typeface="Times New Roman" pitchFamily="18" charset="0"/>
              </a:rPr>
              <a:t>.</a:t>
            </a:r>
            <a:endParaRPr lang="en-GB" altLang="en-US" sz="2000" dirty="0">
              <a:solidFill>
                <a:srgbClr val="000000"/>
              </a:solidFill>
              <a:latin typeface="Times New Roman" pitchFamily="18" charset="0"/>
            </a:endParaRPr>
          </a:p>
          <a:p>
            <a:pPr marL="342900" indent="-342900">
              <a:spcAft>
                <a:spcPts val="600"/>
              </a:spcAft>
              <a:buClr>
                <a:srgbClr val="000000"/>
              </a:buClr>
              <a:buFont typeface="Arial" panose="020B0604020202020204" pitchFamily="34" charset="0"/>
              <a:buChar char="•"/>
              <a:defRPr/>
            </a:pPr>
            <a:r>
              <a:rPr lang="en-US" altLang="en-US" sz="2000" dirty="0">
                <a:solidFill>
                  <a:srgbClr val="000000"/>
                </a:solidFill>
              </a:rPr>
              <a:t>Smokers will have</a:t>
            </a:r>
            <a:r>
              <a:rPr lang="en-US" altLang="en-US" sz="2000" b="1" dirty="0">
                <a:solidFill>
                  <a:srgbClr val="000000"/>
                </a:solidFill>
              </a:rPr>
              <a:t> </a:t>
            </a:r>
            <a:r>
              <a:rPr lang="en-US" altLang="en-US" sz="2000" b="1" dirty="0">
                <a:solidFill>
                  <a:srgbClr val="31849B"/>
                </a:solidFill>
              </a:rPr>
              <a:t>ongoing specialist support and medications</a:t>
            </a:r>
            <a:r>
              <a:rPr lang="en-US" altLang="en-US" sz="2000" b="1" dirty="0">
                <a:solidFill>
                  <a:srgbClr val="000000"/>
                </a:solidFill>
              </a:rPr>
              <a:t> </a:t>
            </a:r>
            <a:r>
              <a:rPr lang="en-US" altLang="en-US" sz="2000" dirty="0">
                <a:solidFill>
                  <a:srgbClr val="000000"/>
                </a:solidFill>
              </a:rPr>
              <a:t>once they leave hospital</a:t>
            </a:r>
            <a:r>
              <a:rPr lang="en-US" altLang="en-US" sz="2000" dirty="0">
                <a:solidFill>
                  <a:srgbClr val="000000"/>
                </a:solidFill>
                <a:latin typeface="Times New Roman" pitchFamily="18" charset="0"/>
              </a:rPr>
              <a:t>.</a:t>
            </a:r>
            <a:r>
              <a:rPr lang="en-US" altLang="en-US" sz="2000" b="1" dirty="0">
                <a:solidFill>
                  <a:srgbClr val="000000"/>
                </a:solidFill>
              </a:rPr>
              <a:t>  </a:t>
            </a:r>
            <a:endParaRPr lang="en-GB" altLang="en-US" sz="2000" b="1" dirty="0">
              <a:solidFill>
                <a:srgbClr val="000000"/>
              </a:solidFill>
              <a:latin typeface="Times New Roman" pitchFamily="18" charset="0"/>
            </a:endParaRPr>
          </a:p>
          <a:p>
            <a:pPr marL="342900" indent="-342900">
              <a:spcAft>
                <a:spcPts val="600"/>
              </a:spcAft>
              <a:buClr>
                <a:srgbClr val="000000"/>
              </a:buClr>
              <a:buFont typeface="Arial" panose="020B0604020202020204" pitchFamily="34" charset="0"/>
              <a:buChar char="•"/>
              <a:defRPr/>
            </a:pPr>
            <a:r>
              <a:rPr lang="en-US" altLang="en-US" sz="2000" dirty="0">
                <a:solidFill>
                  <a:srgbClr val="000000"/>
                </a:solidFill>
              </a:rPr>
              <a:t>Mental health trusts  - </a:t>
            </a:r>
            <a:r>
              <a:rPr lang="en-US" altLang="en-US" sz="2000" b="1" dirty="0">
                <a:solidFill>
                  <a:srgbClr val="31849B"/>
                </a:solidFill>
              </a:rPr>
              <a:t>harm reduction</a:t>
            </a:r>
            <a:r>
              <a:rPr lang="en-US" altLang="en-US" sz="2000" b="1" dirty="0">
                <a:solidFill>
                  <a:srgbClr val="000000"/>
                </a:solidFill>
              </a:rPr>
              <a:t> </a:t>
            </a:r>
            <a:r>
              <a:rPr lang="en-US" altLang="en-US" sz="2000" dirty="0">
                <a:solidFill>
                  <a:srgbClr val="000000"/>
                </a:solidFill>
              </a:rPr>
              <a:t>as well.</a:t>
            </a:r>
            <a:r>
              <a:rPr lang="en-US" altLang="en-US" sz="2000" b="1" dirty="0">
                <a:solidFill>
                  <a:srgbClr val="000000"/>
                </a:solidFill>
              </a:rPr>
              <a:t> </a:t>
            </a:r>
            <a:endParaRPr lang="en-GB" altLang="en-US" sz="2000" b="1" dirty="0">
              <a:solidFill>
                <a:srgbClr val="4F6228"/>
              </a:solidFill>
              <a:latin typeface="Times New Roman" pitchFamily="18" charset="0"/>
            </a:endParaRPr>
          </a:p>
          <a:p>
            <a:pPr>
              <a:spcAft>
                <a:spcPts val="600"/>
              </a:spcAft>
              <a:defRPr/>
            </a:pPr>
            <a:r>
              <a:rPr lang="en-US" altLang="en-US" sz="2000" b="1" dirty="0">
                <a:solidFill>
                  <a:srgbClr val="000000"/>
                </a:solidFill>
              </a:rPr>
              <a:t>Acute Trust pts </a:t>
            </a:r>
            <a:r>
              <a:rPr lang="en-US" altLang="en-US" sz="2000" dirty="0">
                <a:solidFill>
                  <a:srgbClr val="000000"/>
                </a:solidFill>
              </a:rPr>
              <a:t>- 1 post discharge FU and then transfer pts to local community stop smoking service. (SYB pts)</a:t>
            </a:r>
          </a:p>
          <a:p>
            <a:pPr>
              <a:spcAft>
                <a:spcPts val="600"/>
              </a:spcAft>
              <a:defRPr/>
            </a:pPr>
            <a:r>
              <a:rPr lang="en-US" altLang="en-US" sz="2000" b="1" dirty="0">
                <a:solidFill>
                  <a:srgbClr val="000000"/>
                </a:solidFill>
              </a:rPr>
              <a:t>Mental Health Trust pts – Trust TobTAs </a:t>
            </a:r>
            <a:r>
              <a:rPr lang="en-US" altLang="en-US" sz="2000" dirty="0">
                <a:solidFill>
                  <a:srgbClr val="000000"/>
                </a:solidFill>
              </a:rPr>
              <a:t>provide all of pts going support.  (SYB pts)</a:t>
            </a:r>
            <a:endParaRPr lang="en-US" altLang="en-US" sz="2000" dirty="0"/>
          </a:p>
        </p:txBody>
      </p:sp>
      <p:sp>
        <p:nvSpPr>
          <p:cNvPr id="14342" name="Rectangle 28">
            <a:extLst>
              <a:ext uri="{FF2B5EF4-FFF2-40B4-BE49-F238E27FC236}">
                <a16:creationId xmlns:a16="http://schemas.microsoft.com/office/drawing/2014/main" id="{2BCBB762-8090-4D73-AB6D-F94ED08616F1}"/>
              </a:ext>
            </a:extLst>
          </p:cNvPr>
          <p:cNvSpPr>
            <a:spLocks noChangeArrowheads="1"/>
          </p:cNvSpPr>
          <p:nvPr/>
        </p:nvSpPr>
        <p:spPr bwMode="auto">
          <a:xfrm>
            <a:off x="242888" y="855663"/>
            <a:ext cx="1736725" cy="1030287"/>
          </a:xfrm>
          <a:prstGeom prst="rect">
            <a:avLst/>
          </a:prstGeom>
          <a:solidFill>
            <a:srgbClr val="3185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spcAft>
                <a:spcPts val="1000"/>
              </a:spcAft>
              <a:buFontTx/>
              <a:buNone/>
            </a:pPr>
            <a:endParaRPr lang="en-GB" altLang="en-US" sz="100" b="1">
              <a:solidFill>
                <a:srgbClr val="FFFFFF"/>
              </a:solidFill>
              <a:latin typeface="Times New Roman" panose="02020603050405020304" pitchFamily="18" charset="0"/>
            </a:endParaRPr>
          </a:p>
          <a:p>
            <a:pPr algn="ctr">
              <a:spcBef>
                <a:spcPct val="0"/>
              </a:spcBef>
              <a:spcAft>
                <a:spcPts val="1000"/>
              </a:spcAft>
              <a:buFontTx/>
              <a:buNone/>
            </a:pPr>
            <a:r>
              <a:rPr lang="en-GB" altLang="en-US" sz="2000" b="1">
                <a:solidFill>
                  <a:srgbClr val="FFFFFF"/>
                </a:solidFill>
              </a:rPr>
              <a:t>QUIT for Patients</a:t>
            </a:r>
            <a:endParaRPr lang="en-US" altLang="en-US" sz="2000"/>
          </a:p>
        </p:txBody>
      </p:sp>
      <p:sp>
        <p:nvSpPr>
          <p:cNvPr id="9" name="Rectangle 8">
            <a:extLst>
              <a:ext uri="{FF2B5EF4-FFF2-40B4-BE49-F238E27FC236}">
                <a16:creationId xmlns:a16="http://schemas.microsoft.com/office/drawing/2014/main" id="{20B105E5-38F2-41EC-8531-25AF6407A45C}"/>
              </a:ext>
            </a:extLst>
          </p:cNvPr>
          <p:cNvSpPr/>
          <p:nvPr/>
        </p:nvSpPr>
        <p:spPr>
          <a:xfrm>
            <a:off x="242888" y="2270125"/>
            <a:ext cx="1736725" cy="1079500"/>
          </a:xfrm>
          <a:prstGeom prst="rect">
            <a:avLst/>
          </a:prstGeom>
          <a:solidFill>
            <a:schemeClr val="bg1"/>
          </a:solidFill>
          <a:ln w="38100">
            <a:solidFill>
              <a:srgbClr val="31859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300"/>
              </a:spcAft>
              <a:defRPr/>
            </a:pPr>
            <a:r>
              <a:rPr lang="en-US" altLang="en-US" b="1" dirty="0">
                <a:solidFill>
                  <a:srgbClr val="215868"/>
                </a:solidFill>
                <a:cs typeface="Arial" pitchFamily="34" charset="0"/>
              </a:rPr>
              <a:t>Acute Trust and Mental Health: Inpatients</a:t>
            </a:r>
            <a:r>
              <a:rPr lang="en-GB" altLang="en-US" b="1" dirty="0">
                <a:solidFill>
                  <a:schemeClr val="tx1"/>
                </a:solidFill>
                <a:cs typeface="Arial" pitchFamily="34" charset="0"/>
              </a:rPr>
              <a:t> </a:t>
            </a:r>
          </a:p>
        </p:txBody>
      </p:sp>
      <p:sp>
        <p:nvSpPr>
          <p:cNvPr id="11" name="Rectangle 10">
            <a:extLst>
              <a:ext uri="{FF2B5EF4-FFF2-40B4-BE49-F238E27FC236}">
                <a16:creationId xmlns:a16="http://schemas.microsoft.com/office/drawing/2014/main" id="{05BF100A-BB08-494F-949E-B223CE5F3AB4}"/>
              </a:ext>
            </a:extLst>
          </p:cNvPr>
          <p:cNvSpPr/>
          <p:nvPr/>
        </p:nvSpPr>
        <p:spPr>
          <a:xfrm>
            <a:off x="242888" y="3733800"/>
            <a:ext cx="1736725" cy="1079500"/>
          </a:xfrm>
          <a:prstGeom prst="rect">
            <a:avLst/>
          </a:prstGeom>
          <a:solidFill>
            <a:schemeClr val="bg1"/>
          </a:solidFill>
          <a:ln w="38100">
            <a:solidFill>
              <a:srgbClr val="31859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300"/>
              </a:spcAft>
              <a:defRPr/>
            </a:pPr>
            <a:r>
              <a:rPr lang="en-US" altLang="en-US" b="1" dirty="0">
                <a:solidFill>
                  <a:srgbClr val="215868"/>
                </a:solidFill>
                <a:cs typeface="Arial" pitchFamily="34" charset="0"/>
              </a:rPr>
              <a:t>Acute Trust : A&amp;E, Outpt and day cases</a:t>
            </a:r>
            <a:endParaRPr lang="en-GB" altLang="en-US" b="1" dirty="0">
              <a:solidFill>
                <a:schemeClr val="tx1"/>
              </a:solidFill>
              <a:cs typeface="Arial" pitchFamily="34" charset="0"/>
            </a:endParaRPr>
          </a:p>
        </p:txBody>
      </p:sp>
      <p:sp>
        <p:nvSpPr>
          <p:cNvPr id="12" name="Rectangle 11">
            <a:extLst>
              <a:ext uri="{FF2B5EF4-FFF2-40B4-BE49-F238E27FC236}">
                <a16:creationId xmlns:a16="http://schemas.microsoft.com/office/drawing/2014/main" id="{957E40DA-BC96-4904-A38E-BE45C90ACFD2}"/>
              </a:ext>
            </a:extLst>
          </p:cNvPr>
          <p:cNvSpPr/>
          <p:nvPr/>
        </p:nvSpPr>
        <p:spPr>
          <a:xfrm>
            <a:off x="242888" y="5197475"/>
            <a:ext cx="1736725" cy="1296988"/>
          </a:xfrm>
          <a:prstGeom prst="rect">
            <a:avLst/>
          </a:prstGeom>
          <a:solidFill>
            <a:schemeClr val="bg1"/>
          </a:solidFill>
          <a:ln w="38100">
            <a:solidFill>
              <a:srgbClr val="31859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b="1" dirty="0">
                <a:solidFill>
                  <a:srgbClr val="31859C"/>
                </a:solidFill>
              </a:rPr>
              <a:t>Secondary Care Community Mental Health Services</a:t>
            </a:r>
            <a:endParaRPr lang="en-GB" dirty="0">
              <a:solidFill>
                <a:srgbClr val="31859C"/>
              </a:solidFill>
            </a:endParaRPr>
          </a:p>
        </p:txBody>
      </p:sp>
      <p:cxnSp>
        <p:nvCxnSpPr>
          <p:cNvPr id="13" name="Straight Connector 12">
            <a:extLst>
              <a:ext uri="{FF2B5EF4-FFF2-40B4-BE49-F238E27FC236}">
                <a16:creationId xmlns:a16="http://schemas.microsoft.com/office/drawing/2014/main" id="{AD490C83-0E63-4A40-BFD8-99420E97A3A5}"/>
              </a:ext>
            </a:extLst>
          </p:cNvPr>
          <p:cNvCxnSpPr/>
          <p:nvPr/>
        </p:nvCxnSpPr>
        <p:spPr>
          <a:xfrm>
            <a:off x="2051050" y="2809875"/>
            <a:ext cx="720725" cy="0"/>
          </a:xfrm>
          <a:prstGeom prst="line">
            <a:avLst/>
          </a:prstGeom>
          <a:ln w="38100">
            <a:solidFill>
              <a:srgbClr val="31859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4F17A62-B680-4391-A5C3-1AFC17C18DD7}"/>
              </a:ext>
            </a:extLst>
          </p:cNvPr>
          <p:cNvSpPr/>
          <p:nvPr/>
        </p:nvSpPr>
        <p:spPr>
          <a:xfrm>
            <a:off x="0" y="0"/>
            <a:ext cx="9150350" cy="692150"/>
          </a:xfrm>
          <a:prstGeom prst="rect">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graphicFrame>
        <p:nvGraphicFramePr>
          <p:cNvPr id="5" name="Content Placeholder 7">
            <a:extLst>
              <a:ext uri="{FF2B5EF4-FFF2-40B4-BE49-F238E27FC236}">
                <a16:creationId xmlns:a16="http://schemas.microsoft.com/office/drawing/2014/main" id="{F5E4EED6-6009-48F8-B4A7-E4487D07601F}"/>
              </a:ext>
            </a:extLst>
          </p:cNvPr>
          <p:cNvGraphicFramePr>
            <a:graphicFrameLocks/>
          </p:cNvGraphicFramePr>
          <p:nvPr/>
        </p:nvGraphicFramePr>
        <p:xfrm>
          <a:off x="5076056" y="188640"/>
          <a:ext cx="4000262" cy="3930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388" name="TextBox 1">
            <a:extLst>
              <a:ext uri="{FF2B5EF4-FFF2-40B4-BE49-F238E27FC236}">
                <a16:creationId xmlns:a16="http://schemas.microsoft.com/office/drawing/2014/main" id="{26E35B4B-5CCF-4AE9-82FD-EF0D71E5C4FF}"/>
              </a:ext>
            </a:extLst>
          </p:cNvPr>
          <p:cNvSpPr txBox="1">
            <a:spLocks noChangeArrowheads="1"/>
          </p:cNvSpPr>
          <p:nvPr/>
        </p:nvSpPr>
        <p:spPr bwMode="auto">
          <a:xfrm>
            <a:off x="107950" y="96838"/>
            <a:ext cx="48244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800" b="1">
                <a:solidFill>
                  <a:schemeClr val="bg1"/>
                </a:solidFill>
                <a:latin typeface="Helvetica" panose="020B0604020202020204" pitchFamily="34" charset="0"/>
              </a:rPr>
              <a:t>QUIT for Patients</a:t>
            </a:r>
          </a:p>
        </p:txBody>
      </p:sp>
      <p:sp>
        <p:nvSpPr>
          <p:cNvPr id="2" name="Rectangle 23">
            <a:extLst>
              <a:ext uri="{FF2B5EF4-FFF2-40B4-BE49-F238E27FC236}">
                <a16:creationId xmlns:a16="http://schemas.microsoft.com/office/drawing/2014/main" id="{0E7DA16A-E2B9-4B18-88C5-72D2574E5DD7}"/>
              </a:ext>
            </a:extLst>
          </p:cNvPr>
          <p:cNvSpPr>
            <a:spLocks noChangeArrowheads="1"/>
          </p:cNvSpPr>
          <p:nvPr/>
        </p:nvSpPr>
        <p:spPr bwMode="auto">
          <a:xfrm>
            <a:off x="2987675" y="2270125"/>
            <a:ext cx="5832475" cy="3436938"/>
          </a:xfrm>
          <a:prstGeom prst="rect">
            <a:avLst/>
          </a:prstGeom>
          <a:solidFill>
            <a:srgbClr val="FFFFFF"/>
          </a:solidFill>
          <a:ln w="19050">
            <a:solidFill>
              <a:srgbClr val="31859C"/>
            </a:solidFill>
            <a:miter lim="800000"/>
            <a:headEnd/>
            <a:tailEnd/>
          </a:ln>
        </p:spPr>
        <p:txBody>
          <a:bodyPr/>
          <a:lstStyle/>
          <a:p>
            <a:pPr>
              <a:spcAft>
                <a:spcPts val="1200"/>
              </a:spcAft>
              <a:defRPr/>
            </a:pPr>
            <a:r>
              <a:rPr lang="en-GB" sz="2000" b="1" dirty="0">
                <a:solidFill>
                  <a:srgbClr val="31859C"/>
                </a:solidFill>
              </a:rPr>
              <a:t>Acute Trust:  A&amp;E, Outpatients and Day Cases</a:t>
            </a:r>
            <a:endParaRPr lang="en-GB" sz="2000" dirty="0">
              <a:solidFill>
                <a:srgbClr val="31859C"/>
              </a:solidFill>
            </a:endParaRPr>
          </a:p>
          <a:p>
            <a:pPr marL="342900" indent="-342900">
              <a:spcAft>
                <a:spcPts val="1200"/>
              </a:spcAft>
              <a:buFont typeface="Arial" panose="020B0604020202020204" pitchFamily="34" charset="0"/>
              <a:buChar char="•"/>
              <a:defRPr/>
            </a:pPr>
            <a:r>
              <a:rPr lang="en-GB" sz="2000" dirty="0"/>
              <a:t>Clinical teams will give </a:t>
            </a:r>
            <a:r>
              <a:rPr lang="en-GB" sz="2000" b="1" dirty="0"/>
              <a:t>very brief advice</a:t>
            </a:r>
            <a:r>
              <a:rPr lang="en-GB" sz="2000" dirty="0"/>
              <a:t> and </a:t>
            </a:r>
            <a:r>
              <a:rPr lang="en-GB" sz="2000" b="1" dirty="0"/>
              <a:t>signpost </a:t>
            </a:r>
            <a:r>
              <a:rPr lang="en-GB" sz="2000" dirty="0"/>
              <a:t>patients to their </a:t>
            </a:r>
            <a:r>
              <a:rPr lang="en-GB" sz="2000" b="1" dirty="0"/>
              <a:t>local Community Stop Smoking Services</a:t>
            </a:r>
            <a:endParaRPr lang="en-GB" sz="2000" dirty="0"/>
          </a:p>
          <a:p>
            <a:pPr marL="342900" indent="-342900">
              <a:spcAft>
                <a:spcPts val="1200"/>
              </a:spcAft>
              <a:buFont typeface="Arial" panose="020B0604020202020204" pitchFamily="34" charset="0"/>
              <a:buChar char="•"/>
              <a:defRPr/>
            </a:pPr>
            <a:r>
              <a:rPr lang="en-GB" sz="2000" dirty="0"/>
              <a:t>Provision of specialist </a:t>
            </a:r>
            <a:r>
              <a:rPr lang="en-GB" sz="2000" b="1" dirty="0"/>
              <a:t>Tobacco Treatment Advisor support</a:t>
            </a:r>
            <a:r>
              <a:rPr lang="en-GB" sz="2000" dirty="0"/>
              <a:t> for people on </a:t>
            </a:r>
            <a:r>
              <a:rPr lang="en-GB" sz="2000" b="1" dirty="0"/>
              <a:t>selected priority outpatient pathways </a:t>
            </a:r>
            <a:r>
              <a:rPr lang="en-GB" sz="2000" dirty="0"/>
              <a:t>(SYB CCG pts). In some cases this may include all of their ongoing treatment rather than referral to a community stop smoking service.</a:t>
            </a:r>
          </a:p>
          <a:p>
            <a:pPr>
              <a:spcAft>
                <a:spcPts val="1200"/>
              </a:spcAft>
              <a:defRPr/>
            </a:pPr>
            <a:endParaRPr lang="en-US" altLang="en-US" sz="2000" dirty="0"/>
          </a:p>
        </p:txBody>
      </p:sp>
      <p:sp>
        <p:nvSpPr>
          <p:cNvPr id="16390" name="Rectangle 28">
            <a:extLst>
              <a:ext uri="{FF2B5EF4-FFF2-40B4-BE49-F238E27FC236}">
                <a16:creationId xmlns:a16="http://schemas.microsoft.com/office/drawing/2014/main" id="{2FF8D73C-1563-4178-AF0C-D75C789193A2}"/>
              </a:ext>
            </a:extLst>
          </p:cNvPr>
          <p:cNvSpPr>
            <a:spLocks noChangeArrowheads="1"/>
          </p:cNvSpPr>
          <p:nvPr/>
        </p:nvSpPr>
        <p:spPr bwMode="auto">
          <a:xfrm>
            <a:off x="242888" y="855663"/>
            <a:ext cx="1736725" cy="1030287"/>
          </a:xfrm>
          <a:prstGeom prst="rect">
            <a:avLst/>
          </a:prstGeom>
          <a:solidFill>
            <a:srgbClr val="3185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spcAft>
                <a:spcPts val="1000"/>
              </a:spcAft>
              <a:buFontTx/>
              <a:buNone/>
            </a:pPr>
            <a:endParaRPr lang="en-GB" altLang="en-US" sz="100" b="1">
              <a:solidFill>
                <a:srgbClr val="FFFFFF"/>
              </a:solidFill>
              <a:latin typeface="Times New Roman" panose="02020603050405020304" pitchFamily="18" charset="0"/>
            </a:endParaRPr>
          </a:p>
          <a:p>
            <a:pPr algn="ctr">
              <a:spcBef>
                <a:spcPct val="0"/>
              </a:spcBef>
              <a:spcAft>
                <a:spcPts val="1000"/>
              </a:spcAft>
              <a:buFontTx/>
              <a:buNone/>
            </a:pPr>
            <a:r>
              <a:rPr lang="en-GB" altLang="en-US" sz="2000" b="1">
                <a:solidFill>
                  <a:srgbClr val="FFFFFF"/>
                </a:solidFill>
              </a:rPr>
              <a:t>QUIT for Patients</a:t>
            </a:r>
            <a:endParaRPr lang="en-US" altLang="en-US" sz="2000"/>
          </a:p>
        </p:txBody>
      </p:sp>
      <p:sp>
        <p:nvSpPr>
          <p:cNvPr id="9" name="Rectangle 8">
            <a:extLst>
              <a:ext uri="{FF2B5EF4-FFF2-40B4-BE49-F238E27FC236}">
                <a16:creationId xmlns:a16="http://schemas.microsoft.com/office/drawing/2014/main" id="{FF589DFB-DD51-452C-9DBF-948596DFC8CE}"/>
              </a:ext>
            </a:extLst>
          </p:cNvPr>
          <p:cNvSpPr/>
          <p:nvPr/>
        </p:nvSpPr>
        <p:spPr>
          <a:xfrm>
            <a:off x="242888" y="2270125"/>
            <a:ext cx="1736725" cy="1079500"/>
          </a:xfrm>
          <a:prstGeom prst="rect">
            <a:avLst/>
          </a:prstGeom>
          <a:solidFill>
            <a:schemeClr val="bg1"/>
          </a:solidFill>
          <a:ln w="38100">
            <a:solidFill>
              <a:srgbClr val="31859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300"/>
              </a:spcAft>
              <a:defRPr/>
            </a:pPr>
            <a:r>
              <a:rPr lang="en-US" altLang="en-US" b="1" dirty="0">
                <a:solidFill>
                  <a:srgbClr val="31859C"/>
                </a:solidFill>
                <a:cs typeface="Arial" pitchFamily="34" charset="0"/>
              </a:rPr>
              <a:t>Acute Trust and Mental Health: Inpatients</a:t>
            </a:r>
            <a:r>
              <a:rPr lang="en-GB" altLang="en-US" b="1" dirty="0">
                <a:solidFill>
                  <a:srgbClr val="31859C"/>
                </a:solidFill>
                <a:cs typeface="Arial" pitchFamily="34" charset="0"/>
              </a:rPr>
              <a:t> </a:t>
            </a:r>
          </a:p>
        </p:txBody>
      </p:sp>
      <p:sp>
        <p:nvSpPr>
          <p:cNvPr id="11" name="Rectangle 10">
            <a:extLst>
              <a:ext uri="{FF2B5EF4-FFF2-40B4-BE49-F238E27FC236}">
                <a16:creationId xmlns:a16="http://schemas.microsoft.com/office/drawing/2014/main" id="{06D9D7D9-7D64-40D3-8E53-77BAF4C541BC}"/>
              </a:ext>
            </a:extLst>
          </p:cNvPr>
          <p:cNvSpPr/>
          <p:nvPr/>
        </p:nvSpPr>
        <p:spPr>
          <a:xfrm>
            <a:off x="242888" y="3733800"/>
            <a:ext cx="1736725" cy="1079500"/>
          </a:xfrm>
          <a:prstGeom prst="rect">
            <a:avLst/>
          </a:prstGeom>
          <a:solidFill>
            <a:schemeClr val="bg1"/>
          </a:solidFill>
          <a:ln w="38100">
            <a:solidFill>
              <a:srgbClr val="31859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300"/>
              </a:spcAft>
              <a:defRPr/>
            </a:pPr>
            <a:r>
              <a:rPr lang="en-US" altLang="en-US" b="1" dirty="0">
                <a:solidFill>
                  <a:srgbClr val="31859C"/>
                </a:solidFill>
                <a:cs typeface="Arial" pitchFamily="34" charset="0"/>
              </a:rPr>
              <a:t>Acute Trust : A&amp;E, Outpt and day cases</a:t>
            </a:r>
            <a:endParaRPr lang="en-GB" altLang="en-US" b="1" dirty="0">
              <a:solidFill>
                <a:srgbClr val="31859C"/>
              </a:solidFill>
              <a:cs typeface="Arial" pitchFamily="34" charset="0"/>
            </a:endParaRPr>
          </a:p>
        </p:txBody>
      </p:sp>
      <p:sp>
        <p:nvSpPr>
          <p:cNvPr id="12" name="Rectangle 11">
            <a:extLst>
              <a:ext uri="{FF2B5EF4-FFF2-40B4-BE49-F238E27FC236}">
                <a16:creationId xmlns:a16="http://schemas.microsoft.com/office/drawing/2014/main" id="{65A0098A-F32D-42BC-A4E4-1A6913A681AE}"/>
              </a:ext>
            </a:extLst>
          </p:cNvPr>
          <p:cNvSpPr/>
          <p:nvPr/>
        </p:nvSpPr>
        <p:spPr>
          <a:xfrm>
            <a:off x="242888" y="5197475"/>
            <a:ext cx="1736725" cy="1296988"/>
          </a:xfrm>
          <a:prstGeom prst="rect">
            <a:avLst/>
          </a:prstGeom>
          <a:solidFill>
            <a:schemeClr val="bg1"/>
          </a:solidFill>
          <a:ln w="38100">
            <a:solidFill>
              <a:srgbClr val="31859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b="1" dirty="0">
                <a:solidFill>
                  <a:srgbClr val="31859C"/>
                </a:solidFill>
              </a:rPr>
              <a:t>Secondary Care Community Mental Health Services</a:t>
            </a:r>
            <a:endParaRPr lang="en-GB" dirty="0">
              <a:solidFill>
                <a:srgbClr val="31859C"/>
              </a:solidFill>
            </a:endParaRPr>
          </a:p>
        </p:txBody>
      </p:sp>
      <p:cxnSp>
        <p:nvCxnSpPr>
          <p:cNvPr id="13" name="Straight Connector 12">
            <a:extLst>
              <a:ext uri="{FF2B5EF4-FFF2-40B4-BE49-F238E27FC236}">
                <a16:creationId xmlns:a16="http://schemas.microsoft.com/office/drawing/2014/main" id="{F0CF5056-04D7-494A-9080-9D1F33E600EB}"/>
              </a:ext>
            </a:extLst>
          </p:cNvPr>
          <p:cNvCxnSpPr/>
          <p:nvPr/>
        </p:nvCxnSpPr>
        <p:spPr>
          <a:xfrm>
            <a:off x="2051050" y="4273550"/>
            <a:ext cx="720725" cy="0"/>
          </a:xfrm>
          <a:prstGeom prst="line">
            <a:avLst/>
          </a:prstGeom>
          <a:ln w="38100">
            <a:solidFill>
              <a:srgbClr val="31859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B001089-1E65-43A2-8414-5A1D94B5AAE6}"/>
              </a:ext>
            </a:extLst>
          </p:cNvPr>
          <p:cNvSpPr/>
          <p:nvPr/>
        </p:nvSpPr>
        <p:spPr>
          <a:xfrm>
            <a:off x="0" y="0"/>
            <a:ext cx="9150350" cy="692150"/>
          </a:xfrm>
          <a:prstGeom prst="rect">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graphicFrame>
        <p:nvGraphicFramePr>
          <p:cNvPr id="5" name="Content Placeholder 7">
            <a:extLst>
              <a:ext uri="{FF2B5EF4-FFF2-40B4-BE49-F238E27FC236}">
                <a16:creationId xmlns:a16="http://schemas.microsoft.com/office/drawing/2014/main" id="{996E3791-7CC9-4D4C-9CEC-9B730D7F5DD0}"/>
              </a:ext>
            </a:extLst>
          </p:cNvPr>
          <p:cNvGraphicFramePr>
            <a:graphicFrameLocks/>
          </p:cNvGraphicFramePr>
          <p:nvPr/>
        </p:nvGraphicFramePr>
        <p:xfrm>
          <a:off x="5076056" y="188640"/>
          <a:ext cx="4000262" cy="3930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436" name="TextBox 1">
            <a:extLst>
              <a:ext uri="{FF2B5EF4-FFF2-40B4-BE49-F238E27FC236}">
                <a16:creationId xmlns:a16="http://schemas.microsoft.com/office/drawing/2014/main" id="{1D31F4FA-8C2E-4FFE-844E-D338407E2A46}"/>
              </a:ext>
            </a:extLst>
          </p:cNvPr>
          <p:cNvSpPr txBox="1">
            <a:spLocks noChangeArrowheads="1"/>
          </p:cNvSpPr>
          <p:nvPr/>
        </p:nvSpPr>
        <p:spPr bwMode="auto">
          <a:xfrm>
            <a:off x="107950" y="96838"/>
            <a:ext cx="48244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800" b="1">
                <a:solidFill>
                  <a:schemeClr val="bg1"/>
                </a:solidFill>
                <a:latin typeface="Helvetica" panose="020B0604020202020204" pitchFamily="34" charset="0"/>
              </a:rPr>
              <a:t>QUIT for Patients</a:t>
            </a:r>
          </a:p>
        </p:txBody>
      </p:sp>
      <p:sp>
        <p:nvSpPr>
          <p:cNvPr id="2" name="Rectangle 23">
            <a:extLst>
              <a:ext uri="{FF2B5EF4-FFF2-40B4-BE49-F238E27FC236}">
                <a16:creationId xmlns:a16="http://schemas.microsoft.com/office/drawing/2014/main" id="{3293C7B5-BD42-4F79-97F7-95DCD8D41CF0}"/>
              </a:ext>
            </a:extLst>
          </p:cNvPr>
          <p:cNvSpPr>
            <a:spLocks noChangeArrowheads="1"/>
          </p:cNvSpPr>
          <p:nvPr/>
        </p:nvSpPr>
        <p:spPr bwMode="auto">
          <a:xfrm>
            <a:off x="2987675" y="2270125"/>
            <a:ext cx="5832475" cy="4224338"/>
          </a:xfrm>
          <a:prstGeom prst="rect">
            <a:avLst/>
          </a:prstGeom>
          <a:solidFill>
            <a:srgbClr val="FFFFFF"/>
          </a:solidFill>
          <a:ln w="19050">
            <a:solidFill>
              <a:srgbClr val="31859C"/>
            </a:solidFill>
            <a:miter lim="800000"/>
            <a:headEnd/>
            <a:tailEnd/>
          </a:ln>
        </p:spPr>
        <p:txBody>
          <a:bodyPr/>
          <a:lstStyle/>
          <a:p>
            <a:pPr>
              <a:spcAft>
                <a:spcPts val="1800"/>
              </a:spcAft>
              <a:defRPr/>
            </a:pPr>
            <a:r>
              <a:rPr lang="en-GB" sz="2000" b="1" dirty="0">
                <a:solidFill>
                  <a:srgbClr val="31859C"/>
                </a:solidFill>
              </a:rPr>
              <a:t>Secondary Care Community Mental Health Services</a:t>
            </a:r>
            <a:endParaRPr lang="en-GB" sz="2000" dirty="0">
              <a:solidFill>
                <a:srgbClr val="31859C"/>
              </a:solidFill>
            </a:endParaRPr>
          </a:p>
          <a:p>
            <a:pPr marL="342900" indent="-342900">
              <a:spcAft>
                <a:spcPts val="1800"/>
              </a:spcAft>
              <a:buFont typeface="Arial" panose="020B0604020202020204" pitchFamily="34" charset="0"/>
              <a:buChar char="•"/>
              <a:defRPr/>
            </a:pPr>
            <a:r>
              <a:rPr lang="en-GB" sz="2000" dirty="0"/>
              <a:t>Clinical teams will provide </a:t>
            </a:r>
            <a:r>
              <a:rPr lang="en-GB" sz="2000" b="1" dirty="0"/>
              <a:t>very brief advice</a:t>
            </a:r>
            <a:r>
              <a:rPr lang="en-GB" sz="2000" dirty="0"/>
              <a:t> and refer service users to the </a:t>
            </a:r>
            <a:r>
              <a:rPr lang="en-GB" sz="2000" b="1" dirty="0"/>
              <a:t>Mental Health Trust Tobacco Treatment Advisors for specialist treatment and support. </a:t>
            </a:r>
          </a:p>
          <a:p>
            <a:pPr marL="342900" indent="-342900">
              <a:spcAft>
                <a:spcPts val="1800"/>
              </a:spcAft>
              <a:buFont typeface="Arial" panose="020B0604020202020204" pitchFamily="34" charset="0"/>
              <a:buChar char="•"/>
              <a:defRPr/>
            </a:pPr>
            <a:r>
              <a:rPr lang="en-GB" sz="2000" b="1" dirty="0"/>
              <a:t>Trust TobTA </a:t>
            </a:r>
            <a:r>
              <a:rPr lang="en-GB" sz="2000" dirty="0"/>
              <a:t>will provide all of the pts </a:t>
            </a:r>
            <a:r>
              <a:rPr lang="en-GB" sz="2000" b="1" dirty="0"/>
              <a:t>ongoing tobacco addiction treatment </a:t>
            </a:r>
            <a:r>
              <a:rPr lang="en-GB" sz="2000" dirty="0"/>
              <a:t>(SYB CCG pts).</a:t>
            </a:r>
          </a:p>
          <a:p>
            <a:pPr marL="342900" indent="-342900">
              <a:spcAft>
                <a:spcPts val="1800"/>
              </a:spcAft>
              <a:buFont typeface="Arial" panose="020B0604020202020204" pitchFamily="34" charset="0"/>
              <a:buChar char="•"/>
              <a:defRPr/>
            </a:pPr>
            <a:r>
              <a:rPr lang="en-GB" sz="2000" dirty="0"/>
              <a:t>Service users attending primary care MH service eg IAPT, will be referred by clinicians to their local community stop smoking service.</a:t>
            </a:r>
          </a:p>
          <a:p>
            <a:pPr>
              <a:spcAft>
                <a:spcPts val="1200"/>
              </a:spcAft>
              <a:defRPr/>
            </a:pPr>
            <a:endParaRPr lang="en-US" altLang="en-US" sz="2000" dirty="0"/>
          </a:p>
        </p:txBody>
      </p:sp>
      <p:sp>
        <p:nvSpPr>
          <p:cNvPr id="18438" name="Rectangle 28">
            <a:extLst>
              <a:ext uri="{FF2B5EF4-FFF2-40B4-BE49-F238E27FC236}">
                <a16:creationId xmlns:a16="http://schemas.microsoft.com/office/drawing/2014/main" id="{AFDFB59C-C079-4853-9849-015402FCDE89}"/>
              </a:ext>
            </a:extLst>
          </p:cNvPr>
          <p:cNvSpPr>
            <a:spLocks noChangeArrowheads="1"/>
          </p:cNvSpPr>
          <p:nvPr/>
        </p:nvSpPr>
        <p:spPr bwMode="auto">
          <a:xfrm>
            <a:off x="242888" y="855663"/>
            <a:ext cx="1736725" cy="1030287"/>
          </a:xfrm>
          <a:prstGeom prst="rect">
            <a:avLst/>
          </a:prstGeom>
          <a:solidFill>
            <a:srgbClr val="3185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spcAft>
                <a:spcPts val="1000"/>
              </a:spcAft>
              <a:buFontTx/>
              <a:buNone/>
            </a:pPr>
            <a:endParaRPr lang="en-GB" altLang="en-US" sz="100" b="1">
              <a:solidFill>
                <a:srgbClr val="FFFFFF"/>
              </a:solidFill>
              <a:latin typeface="Times New Roman" panose="02020603050405020304" pitchFamily="18" charset="0"/>
            </a:endParaRPr>
          </a:p>
          <a:p>
            <a:pPr algn="ctr">
              <a:spcBef>
                <a:spcPct val="0"/>
              </a:spcBef>
              <a:spcAft>
                <a:spcPts val="1000"/>
              </a:spcAft>
              <a:buFontTx/>
              <a:buNone/>
            </a:pPr>
            <a:r>
              <a:rPr lang="en-GB" altLang="en-US" sz="2000" b="1">
                <a:solidFill>
                  <a:srgbClr val="FFFFFF"/>
                </a:solidFill>
              </a:rPr>
              <a:t>QUIT for Patients</a:t>
            </a:r>
            <a:endParaRPr lang="en-US" altLang="en-US" sz="2000"/>
          </a:p>
        </p:txBody>
      </p:sp>
      <p:sp>
        <p:nvSpPr>
          <p:cNvPr id="9" name="Rectangle 8">
            <a:extLst>
              <a:ext uri="{FF2B5EF4-FFF2-40B4-BE49-F238E27FC236}">
                <a16:creationId xmlns:a16="http://schemas.microsoft.com/office/drawing/2014/main" id="{B9A28F43-EE93-482C-8676-20C761839A74}"/>
              </a:ext>
            </a:extLst>
          </p:cNvPr>
          <p:cNvSpPr/>
          <p:nvPr/>
        </p:nvSpPr>
        <p:spPr>
          <a:xfrm>
            <a:off x="242888" y="2270125"/>
            <a:ext cx="1736725" cy="1079500"/>
          </a:xfrm>
          <a:prstGeom prst="rect">
            <a:avLst/>
          </a:prstGeom>
          <a:solidFill>
            <a:schemeClr val="bg1"/>
          </a:solidFill>
          <a:ln w="38100">
            <a:solidFill>
              <a:srgbClr val="31859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300"/>
              </a:spcAft>
              <a:defRPr/>
            </a:pPr>
            <a:r>
              <a:rPr lang="en-US" altLang="en-US" b="1" dirty="0">
                <a:solidFill>
                  <a:srgbClr val="31859C"/>
                </a:solidFill>
                <a:cs typeface="Arial" pitchFamily="34" charset="0"/>
              </a:rPr>
              <a:t>Acute Trust and Mental Health: Inpatients</a:t>
            </a:r>
            <a:r>
              <a:rPr lang="en-GB" altLang="en-US" b="1" dirty="0">
                <a:solidFill>
                  <a:srgbClr val="31859C"/>
                </a:solidFill>
                <a:cs typeface="Arial" pitchFamily="34" charset="0"/>
              </a:rPr>
              <a:t> </a:t>
            </a:r>
          </a:p>
        </p:txBody>
      </p:sp>
      <p:sp>
        <p:nvSpPr>
          <p:cNvPr id="11" name="Rectangle 10">
            <a:extLst>
              <a:ext uri="{FF2B5EF4-FFF2-40B4-BE49-F238E27FC236}">
                <a16:creationId xmlns:a16="http://schemas.microsoft.com/office/drawing/2014/main" id="{8BF2F3A9-3BBA-4347-B97F-AFC087149748}"/>
              </a:ext>
            </a:extLst>
          </p:cNvPr>
          <p:cNvSpPr/>
          <p:nvPr/>
        </p:nvSpPr>
        <p:spPr>
          <a:xfrm>
            <a:off x="242888" y="3733800"/>
            <a:ext cx="1736725" cy="1079500"/>
          </a:xfrm>
          <a:prstGeom prst="rect">
            <a:avLst/>
          </a:prstGeom>
          <a:solidFill>
            <a:schemeClr val="bg1"/>
          </a:solidFill>
          <a:ln w="38100">
            <a:solidFill>
              <a:srgbClr val="31859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300"/>
              </a:spcAft>
              <a:defRPr/>
            </a:pPr>
            <a:r>
              <a:rPr lang="en-US" altLang="en-US" b="1" dirty="0">
                <a:solidFill>
                  <a:srgbClr val="31859C"/>
                </a:solidFill>
                <a:cs typeface="Arial" pitchFamily="34" charset="0"/>
              </a:rPr>
              <a:t>Acute Trust : A&amp;E, Outpt and day cases</a:t>
            </a:r>
            <a:endParaRPr lang="en-GB" altLang="en-US" b="1" dirty="0">
              <a:solidFill>
                <a:srgbClr val="31859C"/>
              </a:solidFill>
              <a:cs typeface="Arial" pitchFamily="34" charset="0"/>
            </a:endParaRPr>
          </a:p>
        </p:txBody>
      </p:sp>
      <p:sp>
        <p:nvSpPr>
          <p:cNvPr id="12" name="Rectangle 11">
            <a:extLst>
              <a:ext uri="{FF2B5EF4-FFF2-40B4-BE49-F238E27FC236}">
                <a16:creationId xmlns:a16="http://schemas.microsoft.com/office/drawing/2014/main" id="{92EB14E5-CCC8-4D1F-8AA6-16486FF813FA}"/>
              </a:ext>
            </a:extLst>
          </p:cNvPr>
          <p:cNvSpPr/>
          <p:nvPr/>
        </p:nvSpPr>
        <p:spPr>
          <a:xfrm>
            <a:off x="242888" y="5197475"/>
            <a:ext cx="1736725" cy="1296988"/>
          </a:xfrm>
          <a:prstGeom prst="rect">
            <a:avLst/>
          </a:prstGeom>
          <a:solidFill>
            <a:schemeClr val="bg1"/>
          </a:solidFill>
          <a:ln w="38100">
            <a:solidFill>
              <a:srgbClr val="31859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b="1" dirty="0">
                <a:solidFill>
                  <a:srgbClr val="31859C"/>
                </a:solidFill>
              </a:rPr>
              <a:t>Secondary Care Community Mental Health Services</a:t>
            </a:r>
            <a:endParaRPr lang="en-GB" dirty="0">
              <a:solidFill>
                <a:srgbClr val="31859C"/>
              </a:solidFill>
            </a:endParaRPr>
          </a:p>
        </p:txBody>
      </p:sp>
      <p:cxnSp>
        <p:nvCxnSpPr>
          <p:cNvPr id="13" name="Straight Connector 12">
            <a:extLst>
              <a:ext uri="{FF2B5EF4-FFF2-40B4-BE49-F238E27FC236}">
                <a16:creationId xmlns:a16="http://schemas.microsoft.com/office/drawing/2014/main" id="{80D1287F-474C-4646-9F0B-47B6C3A0D053}"/>
              </a:ext>
            </a:extLst>
          </p:cNvPr>
          <p:cNvCxnSpPr/>
          <p:nvPr/>
        </p:nvCxnSpPr>
        <p:spPr>
          <a:xfrm>
            <a:off x="2051050" y="5856288"/>
            <a:ext cx="720725" cy="0"/>
          </a:xfrm>
          <a:prstGeom prst="line">
            <a:avLst/>
          </a:prstGeom>
          <a:ln w="38100">
            <a:solidFill>
              <a:srgbClr val="31859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01B5F64B-8678-4D54-9E62-62BC377D5383}"/>
              </a:ext>
            </a:extLst>
          </p:cNvPr>
          <p:cNvSpPr txBox="1"/>
          <p:nvPr/>
        </p:nvSpPr>
        <p:spPr>
          <a:xfrm>
            <a:off x="3276600" y="333375"/>
            <a:ext cx="719138" cy="431800"/>
          </a:xfrm>
          <a:prstGeom prst="rect">
            <a:avLst/>
          </a:prstGeom>
          <a:noFill/>
        </p:spPr>
        <p:txBody>
          <a:bodyPr>
            <a:spAutoFit/>
          </a:bodyPr>
          <a:lstStyle/>
          <a:p>
            <a:pPr algn="ctr" eaLnBrk="1" fontAlgn="auto" hangingPunct="1">
              <a:spcBef>
                <a:spcPts val="0"/>
              </a:spcBef>
              <a:spcAft>
                <a:spcPts val="0"/>
              </a:spcAft>
              <a:defRPr/>
            </a:pPr>
            <a:r>
              <a:rPr lang="en-GB" sz="1050" b="1" dirty="0">
                <a:solidFill>
                  <a:schemeClr val="bg1"/>
                </a:solidFill>
                <a:latin typeface="Rockwell" panose="02060603020205020403" pitchFamily="18" charset="0"/>
                <a:cs typeface="+mn-cs"/>
              </a:rPr>
              <a:t>Our      system</a:t>
            </a:r>
          </a:p>
        </p:txBody>
      </p:sp>
      <p:sp>
        <p:nvSpPr>
          <p:cNvPr id="28675" name="TextBox 3">
            <a:extLst>
              <a:ext uri="{FF2B5EF4-FFF2-40B4-BE49-F238E27FC236}">
                <a16:creationId xmlns:a16="http://schemas.microsoft.com/office/drawing/2014/main" id="{40FDEB11-060B-45F4-856F-C9BEC85834EF}"/>
              </a:ext>
            </a:extLst>
          </p:cNvPr>
          <p:cNvSpPr txBox="1">
            <a:spLocks noChangeArrowheads="1"/>
          </p:cNvSpPr>
          <p:nvPr/>
        </p:nvSpPr>
        <p:spPr bwMode="auto">
          <a:xfrm>
            <a:off x="2384425" y="182563"/>
            <a:ext cx="6143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ysDot"/>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900">
                <a:solidFill>
                  <a:schemeClr val="bg1"/>
                </a:solidFill>
                <a:latin typeface="Rockwell" panose="02060603020205020403" pitchFamily="18" charset="0"/>
              </a:rPr>
              <a:t>Our system</a:t>
            </a:r>
          </a:p>
        </p:txBody>
      </p:sp>
      <p:sp>
        <p:nvSpPr>
          <p:cNvPr id="28676" name="TextBox 17">
            <a:extLst>
              <a:ext uri="{FF2B5EF4-FFF2-40B4-BE49-F238E27FC236}">
                <a16:creationId xmlns:a16="http://schemas.microsoft.com/office/drawing/2014/main" id="{E96DA922-CF6A-49BE-89E4-E393F7B88BEC}"/>
              </a:ext>
            </a:extLst>
          </p:cNvPr>
          <p:cNvSpPr txBox="1">
            <a:spLocks noChangeArrowheads="1"/>
          </p:cNvSpPr>
          <p:nvPr/>
        </p:nvSpPr>
        <p:spPr bwMode="auto">
          <a:xfrm>
            <a:off x="2297113" y="182563"/>
            <a:ext cx="6143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sysDot"/>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900">
                <a:solidFill>
                  <a:schemeClr val="bg1"/>
                </a:solidFill>
                <a:latin typeface="Rockwell" panose="02060603020205020403" pitchFamily="18" charset="0"/>
              </a:rPr>
              <a:t>Our system</a:t>
            </a:r>
          </a:p>
        </p:txBody>
      </p:sp>
      <p:sp>
        <p:nvSpPr>
          <p:cNvPr id="15" name="Rectangle 14">
            <a:extLst>
              <a:ext uri="{FF2B5EF4-FFF2-40B4-BE49-F238E27FC236}">
                <a16:creationId xmlns:a16="http://schemas.microsoft.com/office/drawing/2014/main" id="{A8559E12-D7DA-4F1F-8439-DF7936F84951}"/>
              </a:ext>
            </a:extLst>
          </p:cNvPr>
          <p:cNvSpPr/>
          <p:nvPr/>
        </p:nvSpPr>
        <p:spPr>
          <a:xfrm>
            <a:off x="0" y="-26988"/>
            <a:ext cx="9144000" cy="792163"/>
          </a:xfrm>
          <a:prstGeom prst="rect">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aphicFrame>
        <p:nvGraphicFramePr>
          <p:cNvPr id="23" name="Content Placeholder 7">
            <a:extLst>
              <a:ext uri="{FF2B5EF4-FFF2-40B4-BE49-F238E27FC236}">
                <a16:creationId xmlns:a16="http://schemas.microsoft.com/office/drawing/2014/main" id="{AB3EEC60-1DE7-4632-A025-7C778CF7DED6}"/>
              </a:ext>
            </a:extLst>
          </p:cNvPr>
          <p:cNvGraphicFramePr>
            <a:graphicFrameLocks/>
          </p:cNvGraphicFramePr>
          <p:nvPr/>
        </p:nvGraphicFramePr>
        <p:xfrm>
          <a:off x="5123302" y="156214"/>
          <a:ext cx="4000262" cy="3930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8679" name="TextBox 1">
            <a:extLst>
              <a:ext uri="{FF2B5EF4-FFF2-40B4-BE49-F238E27FC236}">
                <a16:creationId xmlns:a16="http://schemas.microsoft.com/office/drawing/2014/main" id="{DBD20C5B-FBAF-4A2E-862B-18F2F143C77D}"/>
              </a:ext>
            </a:extLst>
          </p:cNvPr>
          <p:cNvSpPr txBox="1">
            <a:spLocks noChangeArrowheads="1"/>
          </p:cNvSpPr>
          <p:nvPr/>
        </p:nvSpPr>
        <p:spPr bwMode="auto">
          <a:xfrm>
            <a:off x="34925" y="96838"/>
            <a:ext cx="86963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800" b="1">
                <a:solidFill>
                  <a:schemeClr val="bg1"/>
                </a:solidFill>
                <a:latin typeface="Helvetica" panose="020B0604020202020204" pitchFamily="34" charset="0"/>
              </a:rPr>
              <a:t>Pharmacotherapy </a:t>
            </a:r>
          </a:p>
        </p:txBody>
      </p:sp>
      <p:sp>
        <p:nvSpPr>
          <p:cNvPr id="4" name="TextBox 3">
            <a:extLst>
              <a:ext uri="{FF2B5EF4-FFF2-40B4-BE49-F238E27FC236}">
                <a16:creationId xmlns:a16="http://schemas.microsoft.com/office/drawing/2014/main" id="{C1FC8332-2D62-417C-9E7B-AB92270FA94B}"/>
              </a:ext>
            </a:extLst>
          </p:cNvPr>
          <p:cNvSpPr txBox="1"/>
          <p:nvPr/>
        </p:nvSpPr>
        <p:spPr>
          <a:xfrm>
            <a:off x="190500" y="706438"/>
            <a:ext cx="8763000" cy="6462712"/>
          </a:xfrm>
          <a:prstGeom prst="rect">
            <a:avLst/>
          </a:prstGeom>
          <a:noFill/>
        </p:spPr>
        <p:txBody>
          <a:bodyPr>
            <a:spAutoFit/>
          </a:bodyPr>
          <a:lstStyle/>
          <a:p>
            <a:pPr marL="742950" lvl="1" indent="-285750">
              <a:buFont typeface="Arial" panose="020B0604020202020204" pitchFamily="34" charset="0"/>
              <a:buChar char="•"/>
              <a:defRPr/>
            </a:pPr>
            <a:r>
              <a:rPr lang="en-GB" dirty="0"/>
              <a:t>Unable to agree a common Trust protocol or formulary</a:t>
            </a:r>
          </a:p>
          <a:p>
            <a:pPr lvl="1">
              <a:defRPr/>
            </a:pPr>
            <a:endParaRPr lang="en-GB" dirty="0"/>
          </a:p>
          <a:p>
            <a:pPr marL="742950" lvl="1" indent="-285750">
              <a:buFont typeface="Arial" panose="020B0604020202020204" pitchFamily="34" charset="0"/>
              <a:buChar char="•"/>
              <a:defRPr/>
            </a:pPr>
            <a:r>
              <a:rPr lang="en-GB" b="1" dirty="0"/>
              <a:t>E-cigarettes – </a:t>
            </a:r>
            <a:r>
              <a:rPr lang="en-GB" dirty="0"/>
              <a:t>Mental Health Trust, Commonest requested form of nicotine replacement ( 90%)</a:t>
            </a:r>
          </a:p>
          <a:p>
            <a:pPr marL="742950" lvl="1" indent="-285750">
              <a:buFont typeface="Arial" panose="020B0604020202020204" pitchFamily="34" charset="0"/>
              <a:buChar char="•"/>
              <a:defRPr/>
            </a:pPr>
            <a:r>
              <a:rPr lang="en-GB" b="1" dirty="0"/>
              <a:t>Still hesitancy amongst pharmacists re  MH pts and varenicline</a:t>
            </a:r>
          </a:p>
          <a:p>
            <a:pPr lvl="1">
              <a:defRPr/>
            </a:pPr>
            <a:endParaRPr lang="en-GB" b="1" dirty="0"/>
          </a:p>
          <a:p>
            <a:pPr marL="742950" lvl="1" indent="-285750">
              <a:buFont typeface="Arial" panose="020B0604020202020204" pitchFamily="34" charset="0"/>
              <a:buChar char="•"/>
              <a:defRPr/>
            </a:pPr>
            <a:r>
              <a:rPr lang="en-GB" b="1" dirty="0"/>
              <a:t>Nurse initiation of NRT</a:t>
            </a:r>
          </a:p>
          <a:p>
            <a:pPr marL="1200150" lvl="2" indent="-285750">
              <a:buFont typeface="Arial" panose="020B0604020202020204" pitchFamily="34" charset="0"/>
              <a:buChar char="•"/>
              <a:defRPr/>
            </a:pPr>
            <a:r>
              <a:rPr lang="en-GB" dirty="0"/>
              <a:t>Over counter drug – does not need PGD - Use homely remedy</a:t>
            </a:r>
          </a:p>
          <a:p>
            <a:pPr marL="1200150" lvl="2" indent="-285750">
              <a:buFont typeface="Arial" panose="020B0604020202020204" pitchFamily="34" charset="0"/>
              <a:buChar char="•"/>
              <a:defRPr/>
            </a:pPr>
            <a:r>
              <a:rPr lang="en-GB" dirty="0"/>
              <a:t>BUT think carefully how documented that pt is on NRT</a:t>
            </a:r>
          </a:p>
          <a:p>
            <a:pPr marL="1200150" lvl="2" indent="-285750">
              <a:buFont typeface="Arial" panose="020B0604020202020204" pitchFamily="34" charset="0"/>
              <a:buChar char="•"/>
              <a:defRPr/>
            </a:pPr>
            <a:endParaRPr lang="en-GB" dirty="0"/>
          </a:p>
          <a:p>
            <a:pPr marL="742950" lvl="1" indent="-285750">
              <a:buFont typeface="Arial" panose="020B0604020202020204" pitchFamily="34" charset="0"/>
              <a:buChar char="•"/>
              <a:defRPr/>
            </a:pPr>
            <a:r>
              <a:rPr lang="en-GB" b="1" dirty="0"/>
              <a:t>Take Home Medication</a:t>
            </a:r>
          </a:p>
          <a:p>
            <a:pPr marL="1200150" lvl="2" indent="-285750">
              <a:buFont typeface="Arial" panose="020B0604020202020204" pitchFamily="34" charset="0"/>
              <a:buChar char="•"/>
              <a:defRPr/>
            </a:pPr>
            <a:r>
              <a:rPr lang="en-GB" dirty="0"/>
              <a:t>Two weeks</a:t>
            </a:r>
          </a:p>
          <a:p>
            <a:pPr marL="1200150" lvl="2" indent="-285750">
              <a:buFont typeface="Arial" panose="020B0604020202020204" pitchFamily="34" charset="0"/>
              <a:buChar char="•"/>
              <a:defRPr/>
            </a:pPr>
            <a:r>
              <a:rPr lang="en-GB" dirty="0"/>
              <a:t>Significant problem with pts going home without TTA</a:t>
            </a:r>
          </a:p>
          <a:p>
            <a:pPr marL="1200150" lvl="2" indent="-285750">
              <a:buFont typeface="Arial" panose="020B0604020202020204" pitchFamily="34" charset="0"/>
              <a:buChar char="•"/>
              <a:defRPr/>
            </a:pPr>
            <a:endParaRPr lang="en-GB" dirty="0"/>
          </a:p>
          <a:p>
            <a:pPr marL="742950" lvl="1" indent="-285750">
              <a:buFont typeface="Arial" panose="020B0604020202020204" pitchFamily="34" charset="0"/>
              <a:buChar char="•"/>
              <a:defRPr/>
            </a:pPr>
            <a:r>
              <a:rPr lang="en-GB" b="1" dirty="0"/>
              <a:t>Funding:</a:t>
            </a:r>
          </a:p>
          <a:p>
            <a:pPr marL="742950" lvl="1" indent="-285750">
              <a:buFont typeface="Arial" panose="020B0604020202020204" pitchFamily="34" charset="0"/>
              <a:buChar char="•"/>
              <a:defRPr/>
            </a:pPr>
            <a:r>
              <a:rPr lang="en-GB" dirty="0"/>
              <a:t>Inpt and two week TTA – Trusts</a:t>
            </a:r>
          </a:p>
          <a:p>
            <a:pPr marL="742950" lvl="1" indent="-285750">
              <a:buFont typeface="Arial" panose="020B0604020202020204" pitchFamily="34" charset="0"/>
              <a:buChar char="•"/>
              <a:defRPr/>
            </a:pPr>
            <a:r>
              <a:rPr lang="en-GB" dirty="0"/>
              <a:t>Post discharge – Community SSSs / </a:t>
            </a:r>
            <a:r>
              <a:rPr lang="en-GB" dirty="0" err="1"/>
              <a:t>LAs</a:t>
            </a:r>
            <a:r>
              <a:rPr lang="en-GB" dirty="0"/>
              <a:t> – with CCGs funding additional costs above a baseline equivalent to pre QUIT 100% commissioned activity levels</a:t>
            </a:r>
          </a:p>
          <a:p>
            <a:pPr marL="742950" lvl="1" indent="-285750">
              <a:buFont typeface="Arial" panose="020B0604020202020204" pitchFamily="34" charset="0"/>
              <a:buChar char="•"/>
              <a:defRPr/>
            </a:pPr>
            <a:r>
              <a:rPr lang="en-GB" dirty="0"/>
              <a:t>E-voucher license – ICS</a:t>
            </a:r>
          </a:p>
          <a:p>
            <a:pPr marL="742950" lvl="1" indent="-285750">
              <a:buFont typeface="Arial" panose="020B0604020202020204" pitchFamily="34" charset="0"/>
              <a:buChar char="•"/>
              <a:defRPr/>
            </a:pPr>
            <a:r>
              <a:rPr lang="en-GB" dirty="0"/>
              <a:t>E-Voucher supply and prescribing costs – CCGs – unless staff supply or pts who not had a TTA - Trust</a:t>
            </a:r>
          </a:p>
          <a:p>
            <a:pPr lvl="1">
              <a:defRPr/>
            </a:pPr>
            <a:endParaRPr lang="en-GB" dirty="0"/>
          </a:p>
          <a:p>
            <a:pPr lvl="1">
              <a:defRPr/>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C61A24-E5A0-40A6-94C8-7131CBD3F116}"/>
              </a:ext>
            </a:extLst>
          </p:cNvPr>
          <p:cNvSpPr/>
          <p:nvPr/>
        </p:nvSpPr>
        <p:spPr>
          <a:xfrm>
            <a:off x="0" y="0"/>
            <a:ext cx="9150350" cy="692150"/>
          </a:xfrm>
          <a:prstGeom prst="rect">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sz="2800" b="1" dirty="0"/>
              <a:t>Why need an E-voucher Scheme</a:t>
            </a:r>
          </a:p>
        </p:txBody>
      </p:sp>
      <p:graphicFrame>
        <p:nvGraphicFramePr>
          <p:cNvPr id="5" name="Content Placeholder 7">
            <a:extLst>
              <a:ext uri="{FF2B5EF4-FFF2-40B4-BE49-F238E27FC236}">
                <a16:creationId xmlns:a16="http://schemas.microsoft.com/office/drawing/2014/main" id="{D57DB719-FBD8-4688-A069-99D55BB94F64}"/>
              </a:ext>
            </a:extLst>
          </p:cNvPr>
          <p:cNvGraphicFramePr>
            <a:graphicFrameLocks/>
          </p:cNvGraphicFramePr>
          <p:nvPr/>
        </p:nvGraphicFramePr>
        <p:xfrm>
          <a:off x="5076056" y="188640"/>
          <a:ext cx="4000262" cy="3930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ontent Placeholder 2">
            <a:extLst>
              <a:ext uri="{FF2B5EF4-FFF2-40B4-BE49-F238E27FC236}">
                <a16:creationId xmlns:a16="http://schemas.microsoft.com/office/drawing/2014/main" id="{58BBFB50-ED64-495D-9829-4AEBDC052B14}"/>
              </a:ext>
            </a:extLst>
          </p:cNvPr>
          <p:cNvSpPr txBox="1">
            <a:spLocks/>
          </p:cNvSpPr>
          <p:nvPr/>
        </p:nvSpPr>
        <p:spPr>
          <a:xfrm>
            <a:off x="250825" y="836613"/>
            <a:ext cx="8642350" cy="5761037"/>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n-GB" altLang="en-US" sz="2000" b="1" dirty="0">
              <a:solidFill>
                <a:srgbClr val="FFC000"/>
              </a:solidFill>
            </a:endParaRPr>
          </a:p>
          <a:p>
            <a:pPr marL="0" indent="0">
              <a:buFont typeface="Arial" pitchFamily="34" charset="0"/>
              <a:buNone/>
              <a:defRPr/>
            </a:pPr>
            <a:endParaRPr lang="en-GB" altLang="en-US" sz="2000" b="1" dirty="0">
              <a:solidFill>
                <a:srgbClr val="FFC000"/>
              </a:solidFill>
            </a:endParaRPr>
          </a:p>
          <a:p>
            <a:pPr marL="0" indent="0">
              <a:buFont typeface="Arial" pitchFamily="34" charset="0"/>
              <a:buNone/>
              <a:defRPr/>
            </a:pPr>
            <a:endParaRPr lang="en-GB" altLang="en-US" sz="2000" b="1" dirty="0">
              <a:solidFill>
                <a:srgbClr val="FFC000"/>
              </a:solidFill>
            </a:endParaRPr>
          </a:p>
          <a:p>
            <a:pPr marL="0" indent="0">
              <a:buFont typeface="Arial" pitchFamily="34" charset="0"/>
              <a:buNone/>
              <a:defRPr/>
            </a:pPr>
            <a:endParaRPr lang="en-GB" altLang="en-US" sz="2000" b="1" dirty="0">
              <a:solidFill>
                <a:srgbClr val="FFC000"/>
              </a:solidFill>
            </a:endParaRPr>
          </a:p>
          <a:p>
            <a:pPr marL="0" indent="0">
              <a:buFont typeface="Arial" pitchFamily="34" charset="0"/>
              <a:buNone/>
              <a:defRPr/>
            </a:pPr>
            <a:endParaRPr lang="en-GB" sz="2000" b="1" dirty="0">
              <a:solidFill>
                <a:schemeClr val="accent3"/>
              </a:solidFill>
            </a:endParaRPr>
          </a:p>
          <a:p>
            <a:pPr marL="0" indent="0">
              <a:buFont typeface="Arial" pitchFamily="34" charset="0"/>
              <a:buNone/>
              <a:defRPr/>
            </a:pPr>
            <a:endParaRPr lang="en-GB" sz="2000" b="1" dirty="0">
              <a:solidFill>
                <a:schemeClr val="accent5">
                  <a:lumMod val="75000"/>
                </a:schemeClr>
              </a:solidFill>
            </a:endParaRPr>
          </a:p>
          <a:p>
            <a:pPr marL="0" indent="0">
              <a:buFont typeface="Arial" pitchFamily="34" charset="0"/>
              <a:buNone/>
              <a:defRPr/>
            </a:pPr>
            <a:endParaRPr lang="en-GB" dirty="0"/>
          </a:p>
        </p:txBody>
      </p:sp>
      <p:sp>
        <p:nvSpPr>
          <p:cNvPr id="2" name="Rectangle 1">
            <a:extLst>
              <a:ext uri="{FF2B5EF4-FFF2-40B4-BE49-F238E27FC236}">
                <a16:creationId xmlns:a16="http://schemas.microsoft.com/office/drawing/2014/main" id="{17124385-C9D8-4CD8-8281-9F0CD4F07C46}"/>
              </a:ext>
            </a:extLst>
          </p:cNvPr>
          <p:cNvSpPr/>
          <p:nvPr/>
        </p:nvSpPr>
        <p:spPr>
          <a:xfrm>
            <a:off x="233363" y="1052513"/>
            <a:ext cx="8355012" cy="5632450"/>
          </a:xfrm>
          <a:prstGeom prst="rect">
            <a:avLst/>
          </a:prstGeom>
        </p:spPr>
        <p:txBody>
          <a:bodyPr>
            <a:spAutoFit/>
          </a:bodyPr>
          <a:lstStyle/>
          <a:p>
            <a:pPr marL="285750" indent="-285750">
              <a:buFont typeface="Arial" panose="020B0604020202020204" pitchFamily="34" charset="0"/>
              <a:buChar char="•"/>
              <a:defRPr/>
            </a:pPr>
            <a:r>
              <a:rPr lang="en-GB" sz="2000" dirty="0"/>
              <a:t>Number of different scenarios where patients in the community, who are being supported by Trust TobTAs, will need to be supplied with pharmacotherapy. </a:t>
            </a:r>
          </a:p>
          <a:p>
            <a:pPr marL="285750" indent="-285750">
              <a:buFont typeface="Arial" panose="020B0604020202020204" pitchFamily="34" charset="0"/>
              <a:buChar char="•"/>
              <a:defRPr/>
            </a:pPr>
            <a:endParaRPr lang="en-GB" sz="2000" dirty="0"/>
          </a:p>
          <a:p>
            <a:pPr marL="285750" indent="-285750">
              <a:buFont typeface="Arial" panose="020B0604020202020204" pitchFamily="34" charset="0"/>
              <a:buChar char="•"/>
              <a:defRPr/>
            </a:pPr>
            <a:r>
              <a:rPr lang="en-GB" sz="2000" dirty="0"/>
              <a:t>Modules developed within PharmOutcomes </a:t>
            </a:r>
            <a:r>
              <a:rPr lang="en-GB" sz="1200" dirty="0"/>
              <a:t>(software used by Community Pharmacies and NHSE) </a:t>
            </a:r>
            <a:r>
              <a:rPr lang="en-GB" sz="2000" dirty="0"/>
              <a:t>that enable </a:t>
            </a:r>
            <a:r>
              <a:rPr lang="en-GB" sz="2000" b="1" dirty="0"/>
              <a:t>Trust based Tobacco Addiction Advisors to issue an e-referral to community pharmacies requesting them to supply NRT and / or varenicline.</a:t>
            </a:r>
          </a:p>
          <a:p>
            <a:pPr>
              <a:defRPr/>
            </a:pPr>
            <a:endParaRPr lang="en-GB" sz="2000" b="1" dirty="0"/>
          </a:p>
          <a:p>
            <a:pPr marL="742950" lvl="1" indent="-285750">
              <a:buFont typeface="Arial" panose="020B0604020202020204" pitchFamily="34" charset="0"/>
              <a:buChar char="•"/>
              <a:defRPr/>
            </a:pPr>
            <a:r>
              <a:rPr lang="en-GB" sz="2000" b="1" dirty="0"/>
              <a:t>Mental Health Trust patients </a:t>
            </a:r>
            <a:r>
              <a:rPr lang="en-GB" sz="2000" dirty="0"/>
              <a:t>– Repeat e-vouchers as TobTAs providing all of their ongoing support</a:t>
            </a:r>
          </a:p>
          <a:p>
            <a:pPr marL="742950" lvl="1" indent="-285750">
              <a:buFont typeface="Arial" panose="020B0604020202020204" pitchFamily="34" charset="0"/>
              <a:buChar char="•"/>
              <a:defRPr/>
            </a:pPr>
            <a:endParaRPr lang="en-GB" sz="2000" dirty="0"/>
          </a:p>
          <a:p>
            <a:pPr marL="742950" lvl="1" indent="-285750">
              <a:buFont typeface="Arial" panose="020B0604020202020204" pitchFamily="34" charset="0"/>
              <a:buChar char="•"/>
              <a:defRPr/>
            </a:pPr>
            <a:r>
              <a:rPr lang="en-GB" sz="2000" b="1" dirty="0"/>
              <a:t>Acute Trust patients </a:t>
            </a:r>
            <a:r>
              <a:rPr lang="en-GB" sz="2000" dirty="0"/>
              <a:t>– Mainly one off vouchers until care picked up by Community Stop Smoking Services  </a:t>
            </a:r>
            <a:r>
              <a:rPr lang="en-GB" sz="1400" dirty="0"/>
              <a:t>eg if no TTA, if drug change at 3 day FU call</a:t>
            </a:r>
          </a:p>
          <a:p>
            <a:pPr lvl="1">
              <a:defRPr/>
            </a:pPr>
            <a:endParaRPr lang="en-GB" sz="2000" dirty="0"/>
          </a:p>
          <a:p>
            <a:pPr marL="742950" lvl="1" indent="-285750">
              <a:buFont typeface="Arial" panose="020B0604020202020204" pitchFamily="34" charset="0"/>
              <a:buChar char="•"/>
              <a:defRPr/>
            </a:pPr>
            <a:r>
              <a:rPr lang="en-GB" sz="2000" b="1" dirty="0"/>
              <a:t>Staff who being supported to QUIT – some Trusts</a:t>
            </a:r>
          </a:p>
          <a:p>
            <a:pPr>
              <a:defRPr/>
            </a:pPr>
            <a:endParaRPr lang="en-GB" sz="2000" dirty="0"/>
          </a:p>
          <a:p>
            <a:pPr>
              <a:defRPr/>
            </a:pPr>
            <a:endParaRPr lang="en-GB"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24553EA454694B8CD2AA52A00C529E" ma:contentTypeVersion="16" ma:contentTypeDescription="Create a new document." ma:contentTypeScope="" ma:versionID="d27662799cfbf8af8fa830a3aad30cf6">
  <xsd:schema xmlns:xsd="http://www.w3.org/2001/XMLSchema" xmlns:xs="http://www.w3.org/2001/XMLSchema" xmlns:p="http://schemas.microsoft.com/office/2006/metadata/properties" xmlns:ns2="3a4543a0-6766-456e-a2ee-4414459d9a0a" xmlns:ns3="af7b454b-5578-4b92-ad2d-05626e091018" targetNamespace="http://schemas.microsoft.com/office/2006/metadata/properties" ma:root="true" ma:fieldsID="6a05d52439d97e3e3fc910ddb7e15c37" ns2:_="" ns3:_="">
    <xsd:import namespace="3a4543a0-6766-456e-a2ee-4414459d9a0a"/>
    <xsd:import namespace="af7b454b-5578-4b92-ad2d-05626e09101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4543a0-6766-456e-a2ee-4414459d9a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6d2e6d8-cbd0-4db0-ba36-afbb08a2ca2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f7b454b-5578-4b92-ad2d-05626e09101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c5b07f2-ba60-4e2c-beaf-204d65fe82c0}" ma:internalName="TaxCatchAll" ma:showField="CatchAllData" ma:web="af7b454b-5578-4b92-ad2d-05626e09101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a4543a0-6766-456e-a2ee-4414459d9a0a">
      <Terms xmlns="http://schemas.microsoft.com/office/infopath/2007/PartnerControls"/>
    </lcf76f155ced4ddcb4097134ff3c332f>
    <TaxCatchAll xmlns="af7b454b-5578-4b92-ad2d-05626e091018" xsi:nil="true"/>
  </documentManagement>
</p:properties>
</file>

<file path=customXml/itemProps1.xml><?xml version="1.0" encoding="utf-8"?>
<ds:datastoreItem xmlns:ds="http://schemas.openxmlformats.org/officeDocument/2006/customXml" ds:itemID="{62BE4103-2FDE-43C2-A4FA-DC49BDA76205}"/>
</file>

<file path=customXml/itemProps2.xml><?xml version="1.0" encoding="utf-8"?>
<ds:datastoreItem xmlns:ds="http://schemas.openxmlformats.org/officeDocument/2006/customXml" ds:itemID="{C7FC52E6-C331-44BA-ABC6-A28A92AB1FB4}"/>
</file>

<file path=customXml/itemProps3.xml><?xml version="1.0" encoding="utf-8"?>
<ds:datastoreItem xmlns:ds="http://schemas.openxmlformats.org/officeDocument/2006/customXml" ds:itemID="{194E01FC-3B43-4803-9CD6-222C83F3E279}"/>
</file>

<file path=docProps/app.xml><?xml version="1.0" encoding="utf-8"?>
<Properties xmlns="http://schemas.openxmlformats.org/officeDocument/2006/extended-properties" xmlns:vt="http://schemas.openxmlformats.org/officeDocument/2006/docPropsVTypes">
  <TotalTime>12185</TotalTime>
  <Words>1975</Words>
  <Application>Microsoft Office PowerPoint</Application>
  <PresentationFormat>On-screen Show (4:3)</PresentationFormat>
  <Paragraphs>228</Paragraphs>
  <Slides>14</Slides>
  <Notes>10</Notes>
  <HiddenSlides>4</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Arial</vt:lpstr>
      <vt:lpstr>Helvetica</vt:lpstr>
      <vt:lpstr>Rockwell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Sheffield PCT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Stevens</dc:creator>
  <cp:lastModifiedBy>HUGHES, Sharon (NHS SHEFFIELD CCG)</cp:lastModifiedBy>
  <cp:revision>610</cp:revision>
  <cp:lastPrinted>2019-10-07T14:19:30Z</cp:lastPrinted>
  <dcterms:created xsi:type="dcterms:W3CDTF">2019-09-04T15:15:12Z</dcterms:created>
  <dcterms:modified xsi:type="dcterms:W3CDTF">2022-04-04T09:16:07Z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0x0101008924553EA454694B8CD2AA52A00C529E</vt:lpwstr>
  </property>
</Properties>
</file>