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72" r:id="rId6"/>
    <p:sldId id="261" r:id="rId7"/>
    <p:sldId id="398" r:id="rId8"/>
    <p:sldId id="406" r:id="rId9"/>
    <p:sldId id="405" r:id="rId10"/>
    <p:sldId id="397" r:id="rId11"/>
    <p:sldId id="409" r:id="rId12"/>
    <p:sldId id="399" r:id="rId13"/>
    <p:sldId id="400" r:id="rId14"/>
    <p:sldId id="368" r:id="rId15"/>
    <p:sldId id="366" r:id="rId16"/>
    <p:sldId id="410" r:id="rId17"/>
    <p:sldId id="411" r:id="rId18"/>
    <p:sldId id="436" r:id="rId19"/>
    <p:sldId id="437" r:id="rId20"/>
    <p:sldId id="438" r:id="rId21"/>
    <p:sldId id="439" r:id="rId22"/>
    <p:sldId id="440" r:id="rId23"/>
    <p:sldId id="441" r:id="rId24"/>
    <p:sldId id="391" r:id="rId25"/>
    <p:sldId id="392" r:id="rId26"/>
    <p:sldId id="394" r:id="rId27"/>
    <p:sldId id="393" r:id="rId28"/>
  </p:sldIdLst>
  <p:sldSz cx="18288000" cy="10287000"/>
  <p:notesSz cx="6858000" cy="9144000"/>
  <p:embeddedFontLst>
    <p:embeddedFont>
      <p:font typeface="Inter 1" panose="020B0604020202020204" charset="0"/>
      <p:regular r:id="rId30"/>
    </p:embeddedFont>
    <p:embeddedFont>
      <p:font typeface="Inter 3" panose="020B0604020202020204" charset="0"/>
      <p:regular r:id="rId31"/>
    </p:embeddedFont>
    <p:embeddedFont>
      <p:font typeface="Inter 4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A9771A-66DD-61AF-69C6-363338762272}" name="Robyn Burton" initials="RB" userId="S::rb90@stir.ac.uk::0842ca62-83e1-4dfc-981a-bd6632f976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9B7323-A705-461D-953C-91F008571CD0}" v="18" dt="2025-06-26T09:29:01.598"/>
    <p1510:client id="{FD392371-97E2-4F53-868A-FABEBA283B5C}" v="2" dt="2025-06-27T08:23:59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9370" autoAdjust="0"/>
  </p:normalViewPr>
  <p:slideViewPr>
    <p:cSldViewPr>
      <p:cViewPr varScale="1">
        <p:scale>
          <a:sx n="51" d="100"/>
          <a:sy n="51" d="100"/>
        </p:scale>
        <p:origin x="191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aine Londesborough van Rooyen" userId="ae97d61d-c586-43d4-9179-e4c0da66283c" providerId="ADAL" clId="{B29B7323-A705-461D-953C-91F008571CD0}"/>
    <pc:docChg chg="undo custSel addSld delSld modSld">
      <pc:chgData name="Elaine Londesborough van Rooyen" userId="ae97d61d-c586-43d4-9179-e4c0da66283c" providerId="ADAL" clId="{B29B7323-A705-461D-953C-91F008571CD0}" dt="2025-06-26T09:29:13.280" v="1685" actId="20577"/>
      <pc:docMkLst>
        <pc:docMk/>
      </pc:docMkLst>
      <pc:sldChg chg="modSp mod setBg modNotesTx">
        <pc:chgData name="Elaine Londesborough van Rooyen" userId="ae97d61d-c586-43d4-9179-e4c0da66283c" providerId="ADAL" clId="{B29B7323-A705-461D-953C-91F008571CD0}" dt="2025-06-26T09:26:26.293" v="1568" actId="13926"/>
        <pc:sldMkLst>
          <pc:docMk/>
          <pc:sldMk cId="0" sldId="261"/>
        </pc:sldMkLst>
        <pc:spChg chg="mod">
          <ac:chgData name="Elaine Londesborough van Rooyen" userId="ae97d61d-c586-43d4-9179-e4c0da66283c" providerId="ADAL" clId="{B29B7323-A705-461D-953C-91F008571CD0}" dt="2025-06-26T09:18:33.528" v="1350" actId="13926"/>
          <ac:spMkLst>
            <pc:docMk/>
            <pc:sldMk cId="0" sldId="261"/>
            <ac:spMk id="4" creationId="{00000000-0000-0000-0000-000000000000}"/>
          </ac:spMkLst>
        </pc:spChg>
        <pc:spChg chg="mod">
          <ac:chgData name="Elaine Londesborough van Rooyen" userId="ae97d61d-c586-43d4-9179-e4c0da66283c" providerId="ADAL" clId="{B29B7323-A705-461D-953C-91F008571CD0}" dt="2025-06-26T09:18:36.443" v="1351" actId="13926"/>
          <ac:spMkLst>
            <pc:docMk/>
            <pc:sldMk cId="0" sldId="261"/>
            <ac:spMk id="5" creationId="{00000000-0000-0000-0000-000000000000}"/>
          </ac:spMkLst>
        </pc:spChg>
        <pc:spChg chg="mod">
          <ac:chgData name="Elaine Londesborough van Rooyen" userId="ae97d61d-c586-43d4-9179-e4c0da66283c" providerId="ADAL" clId="{B29B7323-A705-461D-953C-91F008571CD0}" dt="2025-06-26T09:18:39.552" v="1352" actId="13926"/>
          <ac:spMkLst>
            <pc:docMk/>
            <pc:sldMk cId="0" sldId="261"/>
            <ac:spMk id="6" creationId="{00000000-0000-0000-0000-000000000000}"/>
          </ac:spMkLst>
        </pc:spChg>
        <pc:spChg chg="mod">
          <ac:chgData name="Elaine Londesborough van Rooyen" userId="ae97d61d-c586-43d4-9179-e4c0da66283c" providerId="ADAL" clId="{B29B7323-A705-461D-953C-91F008571CD0}" dt="2025-06-26T09:26:26.293" v="1568" actId="13926"/>
          <ac:spMkLst>
            <pc:docMk/>
            <pc:sldMk cId="0" sldId="261"/>
            <ac:spMk id="7" creationId="{00000000-0000-0000-0000-000000000000}"/>
          </ac:spMkLst>
        </pc:spChg>
      </pc:sldChg>
      <pc:sldChg chg="modSp mod setBg">
        <pc:chgData name="Elaine Londesborough van Rooyen" userId="ae97d61d-c586-43d4-9179-e4c0da66283c" providerId="ADAL" clId="{B29B7323-A705-461D-953C-91F008571CD0}" dt="2025-06-26T09:26:17.528" v="1567" actId="20577"/>
        <pc:sldMkLst>
          <pc:docMk/>
          <pc:sldMk cId="0" sldId="272"/>
        </pc:sldMkLst>
        <pc:spChg chg="mod">
          <ac:chgData name="Elaine Londesborough van Rooyen" userId="ae97d61d-c586-43d4-9179-e4c0da66283c" providerId="ADAL" clId="{B29B7323-A705-461D-953C-91F008571CD0}" dt="2025-06-26T09:26:17.528" v="1567" actId="20577"/>
          <ac:spMkLst>
            <pc:docMk/>
            <pc:sldMk cId="0" sldId="272"/>
            <ac:spMk id="7" creationId="{00000000-0000-0000-0000-000000000000}"/>
          </ac:spMkLst>
        </pc:spChg>
        <pc:spChg chg="mod">
          <ac:chgData name="Elaine Londesborough van Rooyen" userId="ae97d61d-c586-43d4-9179-e4c0da66283c" providerId="ADAL" clId="{B29B7323-A705-461D-953C-91F008571CD0}" dt="2025-06-26T08:01:27.585" v="448" actId="20577"/>
          <ac:spMkLst>
            <pc:docMk/>
            <pc:sldMk cId="0" sldId="272"/>
            <ac:spMk id="9" creationId="{00000000-0000-0000-0000-000000000000}"/>
          </ac:spMkLst>
        </pc:spChg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1479057061" sldId="278"/>
        </pc:sldMkLst>
      </pc:sldChg>
      <pc:sldChg chg="modSp mod modNotesTx">
        <pc:chgData name="Elaine Londesborough van Rooyen" userId="ae97d61d-c586-43d4-9179-e4c0da66283c" providerId="ADAL" clId="{B29B7323-A705-461D-953C-91F008571CD0}" dt="2025-06-26T09:28:14.913" v="1656" actId="207"/>
        <pc:sldMkLst>
          <pc:docMk/>
          <pc:sldMk cId="3783869818" sldId="366"/>
        </pc:sldMkLst>
        <pc:spChg chg="mod">
          <ac:chgData name="Elaine Londesborough van Rooyen" userId="ae97d61d-c586-43d4-9179-e4c0da66283c" providerId="ADAL" clId="{B29B7323-A705-461D-953C-91F008571CD0}" dt="2025-06-26T07:58:44.694" v="239" actId="20577"/>
          <ac:spMkLst>
            <pc:docMk/>
            <pc:sldMk cId="3783869818" sldId="366"/>
            <ac:spMk id="6" creationId="{00000000-0000-0000-0000-000000000000}"/>
          </ac:spMkLst>
        </pc:spChg>
        <pc:graphicFrameChg chg="mod modGraphic">
          <ac:chgData name="Elaine Londesborough van Rooyen" userId="ae97d61d-c586-43d4-9179-e4c0da66283c" providerId="ADAL" clId="{B29B7323-A705-461D-953C-91F008571CD0}" dt="2025-06-26T09:28:14.913" v="1656" actId="207"/>
          <ac:graphicFrameMkLst>
            <pc:docMk/>
            <pc:sldMk cId="3783869818" sldId="366"/>
            <ac:graphicFrameMk id="2" creationId="{E97DD511-905D-A9F4-A8F0-0CD362DC15E7}"/>
          </ac:graphicFrameMkLst>
        </pc:graphicFrameChg>
      </pc:sldChg>
      <pc:sldChg chg="modSp mod">
        <pc:chgData name="Elaine Londesborough van Rooyen" userId="ae97d61d-c586-43d4-9179-e4c0da66283c" providerId="ADAL" clId="{B29B7323-A705-461D-953C-91F008571CD0}" dt="2025-06-26T09:27:09.745" v="1646" actId="13926"/>
        <pc:sldMkLst>
          <pc:docMk/>
          <pc:sldMk cId="1180888891" sldId="368"/>
        </pc:sldMkLst>
        <pc:spChg chg="mod">
          <ac:chgData name="Elaine Londesborough van Rooyen" userId="ae97d61d-c586-43d4-9179-e4c0da66283c" providerId="ADAL" clId="{B29B7323-A705-461D-953C-91F008571CD0}" dt="2025-06-26T07:58:40.634" v="236" actId="20577"/>
          <ac:spMkLst>
            <pc:docMk/>
            <pc:sldMk cId="1180888891" sldId="368"/>
            <ac:spMk id="6" creationId="{00000000-0000-0000-0000-000000000000}"/>
          </ac:spMkLst>
        </pc:spChg>
        <pc:spChg chg="mod">
          <ac:chgData name="Elaine Londesborough van Rooyen" userId="ae97d61d-c586-43d4-9179-e4c0da66283c" providerId="ADAL" clId="{B29B7323-A705-461D-953C-91F008571CD0}" dt="2025-06-26T09:27:09.745" v="1646" actId="13926"/>
          <ac:spMkLst>
            <pc:docMk/>
            <pc:sldMk cId="1180888891" sldId="368"/>
            <ac:spMk id="9" creationId="{C88219C0-0135-BAD4-4795-A695A6E071F8}"/>
          </ac:spMkLst>
        </pc:spChg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2518837569" sldId="385"/>
        </pc:sldMkLst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1359705223" sldId="386"/>
        </pc:sldMkLst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2731809851" sldId="387"/>
        </pc:sldMkLst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2752645514" sldId="388"/>
        </pc:sldMkLst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2248231757" sldId="389"/>
        </pc:sldMkLst>
      </pc:sldChg>
      <pc:sldChg chg="del">
        <pc:chgData name="Elaine Londesborough van Rooyen" userId="ae97d61d-c586-43d4-9179-e4c0da66283c" providerId="ADAL" clId="{B29B7323-A705-461D-953C-91F008571CD0}" dt="2025-06-26T07:54:57.505" v="140" actId="47"/>
        <pc:sldMkLst>
          <pc:docMk/>
          <pc:sldMk cId="1723068587" sldId="390"/>
        </pc:sldMkLst>
      </pc:sldChg>
      <pc:sldChg chg="modSp mod">
        <pc:chgData name="Elaine Londesborough van Rooyen" userId="ae97d61d-c586-43d4-9179-e4c0da66283c" providerId="ADAL" clId="{B29B7323-A705-461D-953C-91F008571CD0}" dt="2025-06-26T07:59:05.743" v="248" actId="20577"/>
        <pc:sldMkLst>
          <pc:docMk/>
          <pc:sldMk cId="3573413026" sldId="391"/>
        </pc:sldMkLst>
        <pc:spChg chg="mod">
          <ac:chgData name="Elaine Londesborough van Rooyen" userId="ae97d61d-c586-43d4-9179-e4c0da66283c" providerId="ADAL" clId="{B29B7323-A705-461D-953C-91F008571CD0}" dt="2025-06-26T07:59:05.743" v="248" actId="20577"/>
          <ac:spMkLst>
            <pc:docMk/>
            <pc:sldMk cId="3573413026" sldId="391"/>
            <ac:spMk id="6" creationId="{E49992AB-3ABD-A1B5-B596-0237AA83CFB2}"/>
          </ac:spMkLst>
        </pc:spChg>
      </pc:sldChg>
      <pc:sldChg chg="addSp delSp modSp mod modNotesTx">
        <pc:chgData name="Elaine Londesborough van Rooyen" userId="ae97d61d-c586-43d4-9179-e4c0da66283c" providerId="ADAL" clId="{B29B7323-A705-461D-953C-91F008571CD0}" dt="2025-06-26T09:29:13.280" v="1685" actId="20577"/>
        <pc:sldMkLst>
          <pc:docMk/>
          <pc:sldMk cId="2692588035" sldId="392"/>
        </pc:sldMkLst>
        <pc:spChg chg="add mod">
          <ac:chgData name="Elaine Londesborough van Rooyen" userId="ae97d61d-c586-43d4-9179-e4c0da66283c" providerId="ADAL" clId="{B29B7323-A705-461D-953C-91F008571CD0}" dt="2025-06-26T09:29:10.323" v="1684" actId="20577"/>
          <ac:spMkLst>
            <pc:docMk/>
            <pc:sldMk cId="2692588035" sldId="392"/>
            <ac:spMk id="2" creationId="{71FFAF8C-2565-D468-4F17-9FE728DBF298}"/>
          </ac:spMkLst>
        </pc:spChg>
        <pc:spChg chg="mod">
          <ac:chgData name="Elaine Londesborough van Rooyen" userId="ae97d61d-c586-43d4-9179-e4c0da66283c" providerId="ADAL" clId="{B29B7323-A705-461D-953C-91F008571CD0}" dt="2025-06-26T07:59:09.391" v="251" actId="20577"/>
          <ac:spMkLst>
            <pc:docMk/>
            <pc:sldMk cId="2692588035" sldId="392"/>
            <ac:spMk id="6" creationId="{E12889EC-9A02-6E8F-2A82-B75536D0E61A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50" creationId="{C235D386-F6EB-4EF4-BA33-5CB25FBDAE61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51" creationId="{0CBC7984-68EA-9EFB-4A93-70AFC043579A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52" creationId="{44E7D28D-5C35-EA01-0408-6FA88D037605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53" creationId="{74E4FBB7-2E86-AB80-84D9-28EE40B2BC7B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60" creationId="{9028ABE2-D5AD-4058-607B-6669A01CC770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62" creationId="{F6D7FD5F-94E8-72C9-31A6-9B56EA4D4B6D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64" creationId="{772E2632-5B23-0BDE-5633-6F2CBCA706F2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67" creationId="{A774584D-BDC3-DAC6-AF17-331E7FCB6267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69" creationId="{82BCC328-DEE0-C42E-EBD6-6DDA00E900C2}"/>
          </ac:spMkLst>
        </pc:spChg>
        <pc:spChg chg="del">
          <ac:chgData name="Elaine Londesborough van Rooyen" userId="ae97d61d-c586-43d4-9179-e4c0da66283c" providerId="ADAL" clId="{B29B7323-A705-461D-953C-91F008571CD0}" dt="2025-06-26T09:28:48.998" v="1657" actId="478"/>
          <ac:spMkLst>
            <pc:docMk/>
            <pc:sldMk cId="2692588035" sldId="392"/>
            <ac:spMk id="92" creationId="{6A03A0C2-3787-F3A0-BE3A-0B4817435DD8}"/>
          </ac:spMkLst>
        </pc:spChg>
      </pc:sldChg>
      <pc:sldChg chg="modSp mod">
        <pc:chgData name="Elaine Londesborough van Rooyen" userId="ae97d61d-c586-43d4-9179-e4c0da66283c" providerId="ADAL" clId="{B29B7323-A705-461D-953C-91F008571CD0}" dt="2025-06-26T07:59:16.876" v="257" actId="20577"/>
        <pc:sldMkLst>
          <pc:docMk/>
          <pc:sldMk cId="3887826267" sldId="393"/>
        </pc:sldMkLst>
        <pc:spChg chg="mod">
          <ac:chgData name="Elaine Londesborough van Rooyen" userId="ae97d61d-c586-43d4-9179-e4c0da66283c" providerId="ADAL" clId="{B29B7323-A705-461D-953C-91F008571CD0}" dt="2025-06-26T07:59:16.876" v="257" actId="20577"/>
          <ac:spMkLst>
            <pc:docMk/>
            <pc:sldMk cId="3887826267" sldId="393"/>
            <ac:spMk id="6" creationId="{5A5061FA-483B-F112-CDA7-063264CBE264}"/>
          </ac:spMkLst>
        </pc:spChg>
      </pc:sldChg>
      <pc:sldChg chg="modSp mod">
        <pc:chgData name="Elaine Londesborough van Rooyen" userId="ae97d61d-c586-43d4-9179-e4c0da66283c" providerId="ADAL" clId="{B29B7323-A705-461D-953C-91F008571CD0}" dt="2025-06-26T07:59:13.464" v="254" actId="20577"/>
        <pc:sldMkLst>
          <pc:docMk/>
          <pc:sldMk cId="656841360" sldId="394"/>
        </pc:sldMkLst>
        <pc:spChg chg="mod">
          <ac:chgData name="Elaine Londesborough van Rooyen" userId="ae97d61d-c586-43d4-9179-e4c0da66283c" providerId="ADAL" clId="{B29B7323-A705-461D-953C-91F008571CD0}" dt="2025-06-26T07:59:13.464" v="254" actId="20577"/>
          <ac:spMkLst>
            <pc:docMk/>
            <pc:sldMk cId="656841360" sldId="394"/>
            <ac:spMk id="6" creationId="{BD8D6F7A-5265-073C-33C4-59F154290625}"/>
          </ac:spMkLst>
        </pc:spChg>
      </pc:sldChg>
      <pc:sldChg chg="delSp add del mod">
        <pc:chgData name="Elaine Londesborough van Rooyen" userId="ae97d61d-c586-43d4-9179-e4c0da66283c" providerId="ADAL" clId="{B29B7323-A705-461D-953C-91F008571CD0}" dt="2025-06-26T07:51:51.208" v="92" actId="47"/>
        <pc:sldMkLst>
          <pc:docMk/>
          <pc:sldMk cId="3731615295" sldId="395"/>
        </pc:sldMkLst>
        <pc:picChg chg="del">
          <ac:chgData name="Elaine Londesborough van Rooyen" userId="ae97d61d-c586-43d4-9179-e4c0da66283c" providerId="ADAL" clId="{B29B7323-A705-461D-953C-91F008571CD0}" dt="2025-06-26T07:51:07.686" v="86" actId="478"/>
          <ac:picMkLst>
            <pc:docMk/>
            <pc:sldMk cId="3731615295" sldId="395"/>
            <ac:picMk id="9" creationId="{6BF1F9BA-053B-7CDE-FDF2-1214A611C571}"/>
          </ac:picMkLst>
        </pc:picChg>
      </pc:sldChg>
      <pc:sldChg chg="modSp mod modNotesTx">
        <pc:chgData name="Elaine Londesborough van Rooyen" userId="ae97d61d-c586-43d4-9179-e4c0da66283c" providerId="ADAL" clId="{B29B7323-A705-461D-953C-91F008571CD0}" dt="2025-06-26T09:25:39.794" v="1483" actId="13926"/>
        <pc:sldMkLst>
          <pc:docMk/>
          <pc:sldMk cId="617942781" sldId="397"/>
        </pc:sldMkLst>
        <pc:spChg chg="mod">
          <ac:chgData name="Elaine Londesborough van Rooyen" userId="ae97d61d-c586-43d4-9179-e4c0da66283c" providerId="ADAL" clId="{B29B7323-A705-461D-953C-91F008571CD0}" dt="2025-06-26T07:58:27.726" v="224" actId="20577"/>
          <ac:spMkLst>
            <pc:docMk/>
            <pc:sldMk cId="617942781" sldId="397"/>
            <ac:spMk id="6" creationId="{B09DA9AA-6798-62DE-5751-10287E6B04D0}"/>
          </ac:spMkLst>
        </pc:spChg>
        <pc:spChg chg="mod">
          <ac:chgData name="Elaine Londesborough van Rooyen" userId="ae97d61d-c586-43d4-9179-e4c0da66283c" providerId="ADAL" clId="{B29B7323-A705-461D-953C-91F008571CD0}" dt="2025-06-26T09:25:39.794" v="1483" actId="13926"/>
          <ac:spMkLst>
            <pc:docMk/>
            <pc:sldMk cId="617942781" sldId="397"/>
            <ac:spMk id="15" creationId="{6EC58EEF-E0AC-6B1A-5468-9F33862BDC1F}"/>
          </ac:spMkLst>
        </pc:spChg>
        <pc:spChg chg="mod">
          <ac:chgData name="Elaine Londesborough van Rooyen" userId="ae97d61d-c586-43d4-9179-e4c0da66283c" providerId="ADAL" clId="{B29B7323-A705-461D-953C-91F008571CD0}" dt="2025-06-26T09:25:37.442" v="1482" actId="13926"/>
          <ac:spMkLst>
            <pc:docMk/>
            <pc:sldMk cId="617942781" sldId="397"/>
            <ac:spMk id="16" creationId="{C49E1E0A-4176-7511-994C-8DC69C058615}"/>
          </ac:spMkLst>
        </pc:spChg>
        <pc:spChg chg="mod">
          <ac:chgData name="Elaine Londesborough van Rooyen" userId="ae97d61d-c586-43d4-9179-e4c0da66283c" providerId="ADAL" clId="{B29B7323-A705-461D-953C-91F008571CD0}" dt="2025-06-26T09:25:34.907" v="1481" actId="13926"/>
          <ac:spMkLst>
            <pc:docMk/>
            <pc:sldMk cId="617942781" sldId="397"/>
            <ac:spMk id="17" creationId="{8A80A705-B297-B4CC-8576-69B197CC9D9B}"/>
          </ac:spMkLst>
        </pc:spChg>
      </pc:sldChg>
      <pc:sldChg chg="modSp mod">
        <pc:chgData name="Elaine Londesborough van Rooyen" userId="ae97d61d-c586-43d4-9179-e4c0da66283c" providerId="ADAL" clId="{B29B7323-A705-461D-953C-91F008571CD0}" dt="2025-06-26T08:12:30.342" v="862" actId="20577"/>
        <pc:sldMkLst>
          <pc:docMk/>
          <pc:sldMk cId="282274644" sldId="398"/>
        </pc:sldMkLst>
        <pc:spChg chg="mod">
          <ac:chgData name="Elaine Londesborough van Rooyen" userId="ae97d61d-c586-43d4-9179-e4c0da66283c" providerId="ADAL" clId="{B29B7323-A705-461D-953C-91F008571CD0}" dt="2025-06-26T07:58:13.262" v="215" actId="20577"/>
          <ac:spMkLst>
            <pc:docMk/>
            <pc:sldMk cId="282274644" sldId="398"/>
            <ac:spMk id="6" creationId="{B10508EA-3B18-A678-E498-57C52BA3818E}"/>
          </ac:spMkLst>
        </pc:spChg>
        <pc:spChg chg="mod">
          <ac:chgData name="Elaine Londesborough van Rooyen" userId="ae97d61d-c586-43d4-9179-e4c0da66283c" providerId="ADAL" clId="{B29B7323-A705-461D-953C-91F008571CD0}" dt="2025-06-26T08:12:30.342" v="862" actId="20577"/>
          <ac:spMkLst>
            <pc:docMk/>
            <pc:sldMk cId="282274644" sldId="398"/>
            <ac:spMk id="8" creationId="{4D2226F2-90E2-EA36-B1F3-17A567FFAAB5}"/>
          </ac:spMkLst>
        </pc:spChg>
      </pc:sldChg>
      <pc:sldChg chg="modSp mod modNotesTx">
        <pc:chgData name="Elaine Londesborough van Rooyen" userId="ae97d61d-c586-43d4-9179-e4c0da66283c" providerId="ADAL" clId="{B29B7323-A705-461D-953C-91F008571CD0}" dt="2025-06-26T08:14:52.969" v="1291" actId="20577"/>
        <pc:sldMkLst>
          <pc:docMk/>
          <pc:sldMk cId="3908083517" sldId="399"/>
        </pc:sldMkLst>
        <pc:spChg chg="mod">
          <ac:chgData name="Elaine Londesborough van Rooyen" userId="ae97d61d-c586-43d4-9179-e4c0da66283c" providerId="ADAL" clId="{B29B7323-A705-461D-953C-91F008571CD0}" dt="2025-06-26T07:58:34.300" v="230" actId="20577"/>
          <ac:spMkLst>
            <pc:docMk/>
            <pc:sldMk cId="3908083517" sldId="399"/>
            <ac:spMk id="6" creationId="{B3CADD9F-40CA-EDE0-419D-AA30D729D3A2}"/>
          </ac:spMkLst>
        </pc:spChg>
      </pc:sldChg>
      <pc:sldChg chg="modSp mod">
        <pc:chgData name="Elaine Londesborough van Rooyen" userId="ae97d61d-c586-43d4-9179-e4c0da66283c" providerId="ADAL" clId="{B29B7323-A705-461D-953C-91F008571CD0}" dt="2025-06-26T07:58:37.198" v="233" actId="20577"/>
        <pc:sldMkLst>
          <pc:docMk/>
          <pc:sldMk cId="2321985120" sldId="400"/>
        </pc:sldMkLst>
        <pc:spChg chg="mod">
          <ac:chgData name="Elaine Londesborough van Rooyen" userId="ae97d61d-c586-43d4-9179-e4c0da66283c" providerId="ADAL" clId="{B29B7323-A705-461D-953C-91F008571CD0}" dt="2025-06-26T07:58:37.198" v="233" actId="20577"/>
          <ac:spMkLst>
            <pc:docMk/>
            <pc:sldMk cId="2321985120" sldId="400"/>
            <ac:spMk id="6" creationId="{0ECE7C87-D529-4523-87D1-C80D1C5E86C0}"/>
          </ac:spMkLst>
        </pc:spChg>
      </pc:sldChg>
      <pc:sldChg chg="addSp delSp modSp add mod modNotesTx">
        <pc:chgData name="Elaine Londesborough van Rooyen" userId="ae97d61d-c586-43d4-9179-e4c0da66283c" providerId="ADAL" clId="{B29B7323-A705-461D-953C-91F008571CD0}" dt="2025-06-26T08:14:07.833" v="1164" actId="313"/>
        <pc:sldMkLst>
          <pc:docMk/>
          <pc:sldMk cId="1842184033" sldId="405"/>
        </pc:sldMkLst>
        <pc:spChg chg="mod">
          <ac:chgData name="Elaine Londesborough van Rooyen" userId="ae97d61d-c586-43d4-9179-e4c0da66283c" providerId="ADAL" clId="{B29B7323-A705-461D-953C-91F008571CD0}" dt="2025-06-26T07:58:19.671" v="221" actId="20577"/>
          <ac:spMkLst>
            <pc:docMk/>
            <pc:sldMk cId="1842184033" sldId="405"/>
            <ac:spMk id="6" creationId="{8E490013-31FC-DD04-034F-A4AB38041B57}"/>
          </ac:spMkLst>
        </pc:spChg>
        <pc:spChg chg="mod">
          <ac:chgData name="Elaine Londesborough van Rooyen" userId="ae97d61d-c586-43d4-9179-e4c0da66283c" providerId="ADAL" clId="{B29B7323-A705-461D-953C-91F008571CD0}" dt="2025-06-26T07:52:34.257" v="102" actId="1076"/>
          <ac:spMkLst>
            <pc:docMk/>
            <pc:sldMk cId="1842184033" sldId="405"/>
            <ac:spMk id="15" creationId="{4C5B498B-ADF2-ED99-03F9-CBB247942F90}"/>
          </ac:spMkLst>
        </pc:spChg>
        <pc:picChg chg="add mod">
          <ac:chgData name="Elaine Londesborough van Rooyen" userId="ae97d61d-c586-43d4-9179-e4c0da66283c" providerId="ADAL" clId="{B29B7323-A705-461D-953C-91F008571CD0}" dt="2025-06-26T07:52:25.546" v="101" actId="14100"/>
          <ac:picMkLst>
            <pc:docMk/>
            <pc:sldMk cId="1842184033" sldId="405"/>
            <ac:picMk id="4" creationId="{C9A361BF-7508-35A4-ADF7-51F0C2766209}"/>
          </ac:picMkLst>
        </pc:picChg>
        <pc:picChg chg="add del">
          <ac:chgData name="Elaine Londesborough van Rooyen" userId="ae97d61d-c586-43d4-9179-e4c0da66283c" providerId="ADAL" clId="{B29B7323-A705-461D-953C-91F008571CD0}" dt="2025-06-26T07:51:58.816" v="96" actId="478"/>
          <ac:picMkLst>
            <pc:docMk/>
            <pc:sldMk cId="1842184033" sldId="405"/>
            <ac:picMk id="13" creationId="{01BD5B4A-0778-A9AD-B08E-CE909B9917A9}"/>
          </ac:picMkLst>
        </pc:picChg>
      </pc:sldChg>
      <pc:sldChg chg="modSp add mod modNotesTx">
        <pc:chgData name="Elaine Londesborough van Rooyen" userId="ae97d61d-c586-43d4-9179-e4c0da66283c" providerId="ADAL" clId="{B29B7323-A705-461D-953C-91F008571CD0}" dt="2025-06-26T08:12:37.372" v="863" actId="1076"/>
        <pc:sldMkLst>
          <pc:docMk/>
          <pc:sldMk cId="3468286576" sldId="406"/>
        </pc:sldMkLst>
        <pc:spChg chg="mod">
          <ac:chgData name="Elaine Londesborough van Rooyen" userId="ae97d61d-c586-43d4-9179-e4c0da66283c" providerId="ADAL" clId="{B29B7323-A705-461D-953C-91F008571CD0}" dt="2025-06-26T08:12:37.372" v="863" actId="1076"/>
          <ac:spMkLst>
            <pc:docMk/>
            <pc:sldMk cId="3468286576" sldId="406"/>
            <ac:spMk id="6" creationId="{E02F603A-1277-559C-40E7-3FF4AD861E9E}"/>
          </ac:spMkLst>
        </pc:spChg>
        <pc:picChg chg="mod">
          <ac:chgData name="Elaine Londesborough van Rooyen" userId="ae97d61d-c586-43d4-9179-e4c0da66283c" providerId="ADAL" clId="{B29B7323-A705-461D-953C-91F008571CD0}" dt="2025-06-26T07:50:20.452" v="85" actId="1076"/>
          <ac:picMkLst>
            <pc:docMk/>
            <pc:sldMk cId="3468286576" sldId="406"/>
            <ac:picMk id="4" creationId="{5AD764DB-E68C-BDB9-62EA-FAD62D950EE4}"/>
          </ac:picMkLst>
        </pc:picChg>
      </pc:sldChg>
      <pc:sldChg chg="modSp add mod modNotesTx">
        <pc:chgData name="Elaine Londesborough van Rooyen" userId="ae97d61d-c586-43d4-9179-e4c0da66283c" providerId="ADAL" clId="{B29B7323-A705-461D-953C-91F008571CD0}" dt="2025-06-26T09:26:57.096" v="1645" actId="13926"/>
        <pc:sldMkLst>
          <pc:docMk/>
          <pc:sldMk cId="1707272609" sldId="409"/>
        </pc:sldMkLst>
        <pc:spChg chg="mod">
          <ac:chgData name="Elaine Londesborough van Rooyen" userId="ae97d61d-c586-43d4-9179-e4c0da66283c" providerId="ADAL" clId="{B29B7323-A705-461D-953C-91F008571CD0}" dt="2025-06-26T07:58:31.270" v="227" actId="20577"/>
          <ac:spMkLst>
            <pc:docMk/>
            <pc:sldMk cId="1707272609" sldId="409"/>
            <ac:spMk id="6" creationId="{EC424021-62D9-C7AD-7324-87CC018BB780}"/>
          </ac:spMkLst>
        </pc:spChg>
        <pc:spChg chg="mod">
          <ac:chgData name="Elaine Londesborough van Rooyen" userId="ae97d61d-c586-43d4-9179-e4c0da66283c" providerId="ADAL" clId="{B29B7323-A705-461D-953C-91F008571CD0}" dt="2025-06-26T09:26:57.096" v="1645" actId="13926"/>
          <ac:spMkLst>
            <pc:docMk/>
            <pc:sldMk cId="1707272609" sldId="409"/>
            <ac:spMk id="8" creationId="{FCB7945A-3BB8-1AB4-7702-98939B984796}"/>
          </ac:spMkLst>
        </pc:spChg>
      </pc:sldChg>
      <pc:sldChg chg="modSp add mod modNotesTx">
        <pc:chgData name="Elaine Londesborough van Rooyen" userId="ae97d61d-c586-43d4-9179-e4c0da66283c" providerId="ADAL" clId="{B29B7323-A705-461D-953C-91F008571CD0}" dt="2025-06-26T08:00:11.880" v="419" actId="20577"/>
        <pc:sldMkLst>
          <pc:docMk/>
          <pc:sldMk cId="4206419070" sldId="410"/>
        </pc:sldMkLst>
        <pc:spChg chg="mod">
          <ac:chgData name="Elaine Londesborough van Rooyen" userId="ae97d61d-c586-43d4-9179-e4c0da66283c" providerId="ADAL" clId="{B29B7323-A705-461D-953C-91F008571CD0}" dt="2025-06-26T07:58:47.690" v="242" actId="20577"/>
          <ac:spMkLst>
            <pc:docMk/>
            <pc:sldMk cId="4206419070" sldId="410"/>
            <ac:spMk id="9" creationId="{6A7028A3-7186-EF49-12D4-FFBED7B431C6}"/>
          </ac:spMkLst>
        </pc:spChg>
      </pc:sldChg>
      <pc:sldChg chg="modSp add mod modNotesTx">
        <pc:chgData name="Elaine Londesborough van Rooyen" userId="ae97d61d-c586-43d4-9179-e4c0da66283c" providerId="ADAL" clId="{B29B7323-A705-461D-953C-91F008571CD0}" dt="2025-06-26T08:00:18.959" v="421" actId="20577"/>
        <pc:sldMkLst>
          <pc:docMk/>
          <pc:sldMk cId="501144932" sldId="411"/>
        </pc:sldMkLst>
        <pc:spChg chg="mod">
          <ac:chgData name="Elaine Londesborough van Rooyen" userId="ae97d61d-c586-43d4-9179-e4c0da66283c" providerId="ADAL" clId="{B29B7323-A705-461D-953C-91F008571CD0}" dt="2025-06-26T07:58:57.784" v="245" actId="20577"/>
          <ac:spMkLst>
            <pc:docMk/>
            <pc:sldMk cId="501144932" sldId="411"/>
            <ac:spMk id="6" creationId="{FD9501EB-8AF9-E411-ED6F-F702CAF8BAB8}"/>
          </ac:spMkLst>
        </pc:spChg>
      </pc:sldChg>
      <pc:sldChg chg="modSp add mod modNotesTx">
        <pc:chgData name="Elaine Londesborough van Rooyen" userId="ae97d61d-c586-43d4-9179-e4c0da66283c" providerId="ADAL" clId="{B29B7323-A705-461D-953C-91F008571CD0}" dt="2025-06-26T08:00:46.987" v="436" actId="20577"/>
        <pc:sldMkLst>
          <pc:docMk/>
          <pc:sldMk cId="1384545901" sldId="436"/>
        </pc:sldMkLst>
        <pc:spChg chg="mod">
          <ac:chgData name="Elaine Londesborough van Rooyen" userId="ae97d61d-c586-43d4-9179-e4c0da66283c" providerId="ADAL" clId="{B29B7323-A705-461D-953C-91F008571CD0}" dt="2025-06-26T07:58:06.609" v="212" actId="20577"/>
          <ac:spMkLst>
            <pc:docMk/>
            <pc:sldMk cId="1384545901" sldId="436"/>
            <ac:spMk id="6" creationId="{2351DFEB-71C5-E57C-ABE1-0F3090CE46FF}"/>
          </ac:spMkLst>
        </pc:spChg>
      </pc:sldChg>
      <pc:sldChg chg="modSp add mod modNotesTx">
        <pc:chgData name="Elaine Londesborough van Rooyen" userId="ae97d61d-c586-43d4-9179-e4c0da66283c" providerId="ADAL" clId="{B29B7323-A705-461D-953C-91F008571CD0}" dt="2025-06-26T08:30:40.062" v="1349" actId="20577"/>
        <pc:sldMkLst>
          <pc:docMk/>
          <pc:sldMk cId="556897497" sldId="437"/>
        </pc:sldMkLst>
        <pc:spChg chg="mod">
          <ac:chgData name="Elaine Londesborough van Rooyen" userId="ae97d61d-c586-43d4-9179-e4c0da66283c" providerId="ADAL" clId="{B29B7323-A705-461D-953C-91F008571CD0}" dt="2025-06-26T07:58:03.012" v="209" actId="20577"/>
          <ac:spMkLst>
            <pc:docMk/>
            <pc:sldMk cId="556897497" sldId="437"/>
            <ac:spMk id="6" creationId="{2BD7DDDA-F285-D29D-0AAD-6F946AAEE870}"/>
          </ac:spMkLst>
        </pc:spChg>
      </pc:sldChg>
      <pc:sldChg chg="modSp add mod modNotesTx">
        <pc:chgData name="Elaine Londesborough van Rooyen" userId="ae97d61d-c586-43d4-9179-e4c0da66283c" providerId="ADAL" clId="{B29B7323-A705-461D-953C-91F008571CD0}" dt="2025-06-26T08:00:52.671" v="437" actId="20577"/>
        <pc:sldMkLst>
          <pc:docMk/>
          <pc:sldMk cId="752443225" sldId="438"/>
        </pc:sldMkLst>
        <pc:spChg chg="mod">
          <ac:chgData name="Elaine Londesborough van Rooyen" userId="ae97d61d-c586-43d4-9179-e4c0da66283c" providerId="ADAL" clId="{B29B7323-A705-461D-953C-91F008571CD0}" dt="2025-06-26T07:57:58.736" v="206" actId="20577"/>
          <ac:spMkLst>
            <pc:docMk/>
            <pc:sldMk cId="752443225" sldId="438"/>
            <ac:spMk id="6" creationId="{91F03C28-5174-DB3F-93F2-1B238FD6741C}"/>
          </ac:spMkLst>
        </pc:spChg>
      </pc:sldChg>
      <pc:sldChg chg="modSp add mod modNotesTx">
        <pc:chgData name="Elaine Londesborough van Rooyen" userId="ae97d61d-c586-43d4-9179-e4c0da66283c" providerId="ADAL" clId="{B29B7323-A705-461D-953C-91F008571CD0}" dt="2025-06-26T08:00:55.089" v="438" actId="20577"/>
        <pc:sldMkLst>
          <pc:docMk/>
          <pc:sldMk cId="3724134259" sldId="439"/>
        </pc:sldMkLst>
        <pc:spChg chg="mod">
          <ac:chgData name="Elaine Londesborough van Rooyen" userId="ae97d61d-c586-43d4-9179-e4c0da66283c" providerId="ADAL" clId="{B29B7323-A705-461D-953C-91F008571CD0}" dt="2025-06-26T07:57:51.910" v="203" actId="20577"/>
          <ac:spMkLst>
            <pc:docMk/>
            <pc:sldMk cId="3724134259" sldId="439"/>
            <ac:spMk id="6" creationId="{7EFE86BA-6967-C166-C64B-FF3CCE458AE4}"/>
          </ac:spMkLst>
        </pc:spChg>
      </pc:sldChg>
      <pc:sldChg chg="add modNotesTx">
        <pc:chgData name="Elaine Londesborough van Rooyen" userId="ae97d61d-c586-43d4-9179-e4c0da66283c" providerId="ADAL" clId="{B29B7323-A705-461D-953C-91F008571CD0}" dt="2025-06-26T08:00:57.479" v="439" actId="20577"/>
        <pc:sldMkLst>
          <pc:docMk/>
          <pc:sldMk cId="496029296" sldId="440"/>
        </pc:sldMkLst>
      </pc:sldChg>
      <pc:sldChg chg="add modNotesTx">
        <pc:chgData name="Elaine Londesborough van Rooyen" userId="ae97d61d-c586-43d4-9179-e4c0da66283c" providerId="ADAL" clId="{B29B7323-A705-461D-953C-91F008571CD0}" dt="2025-06-26T08:00:59.827" v="440" actId="20577"/>
        <pc:sldMkLst>
          <pc:docMk/>
          <pc:sldMk cId="1394430043" sldId="441"/>
        </pc:sldMkLst>
      </pc:sldChg>
    </pc:docChg>
  </pc:docChgLst>
  <pc:docChgLst>
    <pc:chgData name="Elaine Londesborough van Rooyen" userId="ae97d61d-c586-43d4-9179-e4c0da66283c" providerId="ADAL" clId="{30F64D21-0354-4562-B89E-8CAAC0A0872C}"/>
    <pc:docChg chg="undo custSel addSld delSld modSld">
      <pc:chgData name="Elaine Londesborough van Rooyen" userId="ae97d61d-c586-43d4-9179-e4c0da66283c" providerId="ADAL" clId="{30F64D21-0354-4562-B89E-8CAAC0A0872C}" dt="2025-06-03T15:00:43.440" v="1336" actId="20577"/>
      <pc:docMkLst>
        <pc:docMk/>
      </pc:docMkLst>
      <pc:sldChg chg="delSp modSp mod">
        <pc:chgData name="Elaine Londesborough van Rooyen" userId="ae97d61d-c586-43d4-9179-e4c0da66283c" providerId="ADAL" clId="{30F64D21-0354-4562-B89E-8CAAC0A0872C}" dt="2025-06-03T14:54:35.125" v="669" actId="478"/>
        <pc:sldMkLst>
          <pc:docMk/>
          <pc:sldMk cId="0" sldId="256"/>
        </pc:sldMkLst>
        <pc:spChg chg="mod">
          <ac:chgData name="Elaine Londesborough van Rooyen" userId="ae97d61d-c586-43d4-9179-e4c0da66283c" providerId="ADAL" clId="{30F64D21-0354-4562-B89E-8CAAC0A0872C}" dt="2025-06-03T14:54:34.274" v="668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Elaine Londesborough van Rooyen" userId="ae97d61d-c586-43d4-9179-e4c0da66283c" providerId="ADAL" clId="{30F64D21-0354-4562-B89E-8CAAC0A0872C}" dt="2025-06-03T12:01:41.340" v="538" actId="255"/>
          <ac:spMkLst>
            <pc:docMk/>
            <pc:sldMk cId="0" sldId="256"/>
            <ac:spMk id="12" creationId="{00000000-0000-0000-0000-000000000000}"/>
          </ac:spMkLst>
        </pc:spChg>
      </pc:sldChg>
      <pc:sldChg chg="addSp delSp modSp del mod">
        <pc:chgData name="Elaine Londesborough van Rooyen" userId="ae97d61d-c586-43d4-9179-e4c0da66283c" providerId="ADAL" clId="{30F64D21-0354-4562-B89E-8CAAC0A0872C}" dt="2025-06-03T11:57:58.661" v="513" actId="47"/>
        <pc:sldMkLst>
          <pc:docMk/>
          <pc:sldMk cId="0" sldId="257"/>
        </pc:sldMkLst>
      </pc:sldChg>
      <pc:sldChg chg="delSp del mod">
        <pc:chgData name="Elaine Londesborough van Rooyen" userId="ae97d61d-c586-43d4-9179-e4c0da66283c" providerId="ADAL" clId="{30F64D21-0354-4562-B89E-8CAAC0A0872C}" dt="2025-06-03T11:07:07.209" v="489" actId="47"/>
        <pc:sldMkLst>
          <pc:docMk/>
          <pc:sldMk cId="0" sldId="258"/>
        </pc:sldMkLst>
      </pc:sldChg>
      <pc:sldChg chg="delSp del mod">
        <pc:chgData name="Elaine Londesborough van Rooyen" userId="ae97d61d-c586-43d4-9179-e4c0da66283c" providerId="ADAL" clId="{30F64D21-0354-4562-B89E-8CAAC0A0872C}" dt="2025-06-03T11:07:16.391" v="490" actId="47"/>
        <pc:sldMkLst>
          <pc:docMk/>
          <pc:sldMk cId="0" sldId="259"/>
        </pc:sldMkLst>
      </pc:sldChg>
      <pc:sldChg chg="delSp del mod">
        <pc:chgData name="Elaine Londesborough van Rooyen" userId="ae97d61d-c586-43d4-9179-e4c0da66283c" providerId="ADAL" clId="{30F64D21-0354-4562-B89E-8CAAC0A0872C}" dt="2025-06-03T10:56:39.875" v="317" actId="47"/>
        <pc:sldMkLst>
          <pc:docMk/>
          <pc:sldMk cId="0" sldId="260"/>
        </pc:sldMkLst>
      </pc:sldChg>
      <pc:sldChg chg="addSp delSp modSp add del mod setBg modNotesTx">
        <pc:chgData name="Elaine Londesborough van Rooyen" userId="ae97d61d-c586-43d4-9179-e4c0da66283c" providerId="ADAL" clId="{30F64D21-0354-4562-B89E-8CAAC0A0872C}" dt="2025-06-03T12:02:07.110" v="542" actId="20577"/>
        <pc:sldMkLst>
          <pc:docMk/>
          <pc:sldMk cId="0" sldId="261"/>
        </pc:sldMkLst>
        <pc:spChg chg="mod">
          <ac:chgData name="Elaine Londesborough van Rooyen" userId="ae97d61d-c586-43d4-9179-e4c0da66283c" providerId="ADAL" clId="{30F64D21-0354-4562-B89E-8CAAC0A0872C}" dt="2025-06-03T10:49:03.577" v="100" actId="6549"/>
          <ac:spMkLst>
            <pc:docMk/>
            <pc:sldMk cId="0" sldId="261"/>
            <ac:spMk id="5" creationId="{00000000-0000-0000-0000-000000000000}"/>
          </ac:spMkLst>
        </pc:spChg>
        <pc:spChg chg="mod">
          <ac:chgData name="Elaine Londesborough van Rooyen" userId="ae97d61d-c586-43d4-9179-e4c0da66283c" providerId="ADAL" clId="{30F64D21-0354-4562-B89E-8CAAC0A0872C}" dt="2025-06-03T12:02:07.110" v="542" actId="20577"/>
          <ac:spMkLst>
            <pc:docMk/>
            <pc:sldMk cId="0" sldId="261"/>
            <ac:spMk id="7" creationId="{00000000-0000-0000-0000-000000000000}"/>
          </ac:spMkLst>
        </pc:spChg>
        <pc:spChg chg="add mod">
          <ac:chgData name="Elaine Londesborough van Rooyen" userId="ae97d61d-c586-43d4-9179-e4c0da66283c" providerId="ADAL" clId="{30F64D21-0354-4562-B89E-8CAAC0A0872C}" dt="2025-06-03T12:01:59.858" v="539" actId="1076"/>
          <ac:spMkLst>
            <pc:docMk/>
            <pc:sldMk cId="0" sldId="261"/>
            <ac:spMk id="16" creationId="{43289C13-5122-2CA1-6987-47E572F808CA}"/>
          </ac:spMkLst>
        </pc:spChg>
      </pc:sldChg>
      <pc:sldChg chg="addSp delSp modSp add mod">
        <pc:chgData name="Elaine Londesborough van Rooyen" userId="ae97d61d-c586-43d4-9179-e4c0da66283c" providerId="ADAL" clId="{30F64D21-0354-4562-B89E-8CAAC0A0872C}" dt="2025-06-03T14:54:43.763" v="671" actId="478"/>
        <pc:sldMkLst>
          <pc:docMk/>
          <pc:sldMk cId="0" sldId="272"/>
        </pc:sldMkLst>
        <pc:spChg chg="mod">
          <ac:chgData name="Elaine Londesborough van Rooyen" userId="ae97d61d-c586-43d4-9179-e4c0da66283c" providerId="ADAL" clId="{30F64D21-0354-4562-B89E-8CAAC0A0872C}" dt="2025-06-03T12:46:25.938" v="651" actId="255"/>
          <ac:spMkLst>
            <pc:docMk/>
            <pc:sldMk cId="0" sldId="272"/>
            <ac:spMk id="7" creationId="{00000000-0000-0000-0000-000000000000}"/>
          </ac:spMkLst>
        </pc:spChg>
        <pc:spChg chg="mod">
          <ac:chgData name="Elaine Londesborough van Rooyen" userId="ae97d61d-c586-43d4-9179-e4c0da66283c" providerId="ADAL" clId="{30F64D21-0354-4562-B89E-8CAAC0A0872C}" dt="2025-06-03T11:57:24.826" v="510" actId="255"/>
          <ac:spMkLst>
            <pc:docMk/>
            <pc:sldMk cId="0" sldId="272"/>
            <ac:spMk id="9" creationId="{00000000-0000-0000-0000-000000000000}"/>
          </ac:spMkLst>
        </pc:spChg>
        <pc:spChg chg="add mod">
          <ac:chgData name="Elaine Londesborough van Rooyen" userId="ae97d61d-c586-43d4-9179-e4c0da66283c" providerId="ADAL" clId="{30F64D21-0354-4562-B89E-8CAAC0A0872C}" dt="2025-06-03T10:54:15.937" v="292"/>
          <ac:spMkLst>
            <pc:docMk/>
            <pc:sldMk cId="0" sldId="272"/>
            <ac:spMk id="10" creationId="{EE30F0F8-4A8C-81DA-3179-8766E84E531D}"/>
          </ac:spMkLst>
        </pc:spChg>
      </pc:sldChg>
      <pc:sldChg chg="addSp delSp modSp add del mod modNotesTx">
        <pc:chgData name="Elaine Londesborough van Rooyen" userId="ae97d61d-c586-43d4-9179-e4c0da66283c" providerId="ADAL" clId="{30F64D21-0354-4562-B89E-8CAAC0A0872C}" dt="2025-06-03T11:59:56.538" v="525" actId="1076"/>
        <pc:sldMkLst>
          <pc:docMk/>
          <pc:sldMk cId="1479057061" sldId="278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1:59:29.904" v="523" actId="108"/>
        <pc:sldMkLst>
          <pc:docMk/>
          <pc:sldMk cId="3783869818" sldId="366"/>
        </pc:sldMkLst>
        <pc:spChg chg="mod">
          <ac:chgData name="Elaine Londesborough van Rooyen" userId="ae97d61d-c586-43d4-9179-e4c0da66283c" providerId="ADAL" clId="{30F64D21-0354-4562-B89E-8CAAC0A0872C}" dt="2025-06-03T11:59:29.904" v="523" actId="108"/>
          <ac:spMkLst>
            <pc:docMk/>
            <pc:sldMk cId="3783869818" sldId="366"/>
            <ac:spMk id="6" creationId="{00000000-0000-0000-0000-000000000000}"/>
          </ac:spMkLst>
        </pc:spChg>
        <pc:spChg chg="add mod">
          <ac:chgData name="Elaine Londesborough van Rooyen" userId="ae97d61d-c586-43d4-9179-e4c0da66283c" providerId="ADAL" clId="{30F64D21-0354-4562-B89E-8CAAC0A0872C}" dt="2025-06-03T11:04:56.291" v="446"/>
          <ac:spMkLst>
            <pc:docMk/>
            <pc:sldMk cId="3783869818" sldId="366"/>
            <ac:spMk id="7" creationId="{51991D11-FE6B-1BF7-13DF-0DA4BD89F56B}"/>
          </ac:spMkLst>
        </pc:spChg>
        <pc:graphicFrameChg chg="mod">
          <ac:chgData name="Elaine Londesborough van Rooyen" userId="ae97d61d-c586-43d4-9179-e4c0da66283c" providerId="ADAL" clId="{30F64D21-0354-4562-B89E-8CAAC0A0872C}" dt="2025-06-03T10:58:19.663" v="331" actId="255"/>
          <ac:graphicFrameMkLst>
            <pc:docMk/>
            <pc:sldMk cId="3783869818" sldId="366"/>
            <ac:graphicFrameMk id="2" creationId="{E97DD511-905D-A9F4-A8F0-0CD362DC15E7}"/>
          </ac:graphicFrameMkLst>
        </pc:graphicFrameChg>
      </pc:sldChg>
      <pc:sldChg chg="addSp delSp modSp add del mod setBg modNotes">
        <pc:chgData name="Elaine Londesborough van Rooyen" userId="ae97d61d-c586-43d4-9179-e4c0da66283c" providerId="ADAL" clId="{30F64D21-0354-4562-B89E-8CAAC0A0872C}" dt="2025-06-03T12:47:01.398" v="655" actId="1076"/>
        <pc:sldMkLst>
          <pc:docMk/>
          <pc:sldMk cId="1180888891" sldId="368"/>
        </pc:sldMkLst>
        <pc:spChg chg="add mod">
          <ac:chgData name="Elaine Londesborough van Rooyen" userId="ae97d61d-c586-43d4-9179-e4c0da66283c" providerId="ADAL" clId="{30F64D21-0354-4562-B89E-8CAAC0A0872C}" dt="2025-06-03T11:04:51.681" v="444"/>
          <ac:spMkLst>
            <pc:docMk/>
            <pc:sldMk cId="1180888891" sldId="368"/>
            <ac:spMk id="2" creationId="{46C74769-EA98-5CB3-A097-D41E84EBDEB6}"/>
          </ac:spMkLst>
        </pc:spChg>
        <pc:spChg chg="mod">
          <ac:chgData name="Elaine Londesborough van Rooyen" userId="ae97d61d-c586-43d4-9179-e4c0da66283c" providerId="ADAL" clId="{30F64D21-0354-4562-B89E-8CAAC0A0872C}" dt="2025-06-03T11:59:25.797" v="522" actId="108"/>
          <ac:spMkLst>
            <pc:docMk/>
            <pc:sldMk cId="1180888891" sldId="368"/>
            <ac:spMk id="6" creationId="{00000000-0000-0000-0000-000000000000}"/>
          </ac:spMkLst>
        </pc:spChg>
        <pc:spChg chg="mod">
          <ac:chgData name="Elaine Londesborough van Rooyen" userId="ae97d61d-c586-43d4-9179-e4c0da66283c" providerId="ADAL" clId="{30F64D21-0354-4562-B89E-8CAAC0A0872C}" dt="2025-06-03T12:47:01.398" v="655" actId="1076"/>
          <ac:spMkLst>
            <pc:docMk/>
            <pc:sldMk cId="1180888891" sldId="368"/>
            <ac:spMk id="9" creationId="{C88219C0-0135-BAD4-4795-A695A6E071F8}"/>
          </ac:spMkLst>
        </pc:spChg>
      </pc:sldChg>
      <pc:sldChg chg="addSp delSp modSp add del mod modNotesTx">
        <pc:chgData name="Elaine Londesborough van Rooyen" userId="ae97d61d-c586-43d4-9179-e4c0da66283c" providerId="ADAL" clId="{30F64D21-0354-4562-B89E-8CAAC0A0872C}" dt="2025-06-03T12:47:43.362" v="658" actId="255"/>
        <pc:sldMkLst>
          <pc:docMk/>
          <pc:sldMk cId="2518837569" sldId="385"/>
        </pc:sldMkLst>
      </pc:sldChg>
      <pc:sldChg chg="addSp delSp modSp add del mod">
        <pc:chgData name="Elaine Londesborough van Rooyen" userId="ae97d61d-c586-43d4-9179-e4c0da66283c" providerId="ADAL" clId="{30F64D21-0354-4562-B89E-8CAAC0A0872C}" dt="2025-06-03T12:47:56.543" v="660" actId="1076"/>
        <pc:sldMkLst>
          <pc:docMk/>
          <pc:sldMk cId="1359705223" sldId="386"/>
        </pc:sldMkLst>
      </pc:sldChg>
      <pc:sldChg chg="addSp delSp modSp add del mod">
        <pc:chgData name="Elaine Londesborough van Rooyen" userId="ae97d61d-c586-43d4-9179-e4c0da66283c" providerId="ADAL" clId="{30F64D21-0354-4562-B89E-8CAAC0A0872C}" dt="2025-06-03T12:48:03.134" v="661" actId="255"/>
        <pc:sldMkLst>
          <pc:docMk/>
          <pc:sldMk cId="2731809851" sldId="387"/>
        </pc:sldMkLst>
      </pc:sldChg>
      <pc:sldChg chg="addSp delSp modSp add del mod">
        <pc:chgData name="Elaine Londesborough van Rooyen" userId="ae97d61d-c586-43d4-9179-e4c0da66283c" providerId="ADAL" clId="{30F64D21-0354-4562-B89E-8CAAC0A0872C}" dt="2025-06-03T12:48:09.480" v="662" actId="255"/>
        <pc:sldMkLst>
          <pc:docMk/>
          <pc:sldMk cId="2752645514" sldId="388"/>
        </pc:sldMkLst>
      </pc:sldChg>
      <pc:sldChg chg="addSp delSp modSp add del mod">
        <pc:chgData name="Elaine Londesborough van Rooyen" userId="ae97d61d-c586-43d4-9179-e4c0da66283c" providerId="ADAL" clId="{30F64D21-0354-4562-B89E-8CAAC0A0872C}" dt="2025-06-03T12:48:15.562" v="663" actId="255"/>
        <pc:sldMkLst>
          <pc:docMk/>
          <pc:sldMk cId="2248231757" sldId="389"/>
        </pc:sldMkLst>
      </pc:sldChg>
      <pc:sldChg chg="addSp delSp modSp add del mod">
        <pc:chgData name="Elaine Londesborough van Rooyen" userId="ae97d61d-c586-43d4-9179-e4c0da66283c" providerId="ADAL" clId="{30F64D21-0354-4562-B89E-8CAAC0A0872C}" dt="2025-06-03T12:48:21.225" v="664" actId="255"/>
        <pc:sldMkLst>
          <pc:docMk/>
          <pc:sldMk cId="1723068587" sldId="390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2:48:27.334" v="665" actId="255"/>
        <pc:sldMkLst>
          <pc:docMk/>
          <pc:sldMk cId="3573413026" sldId="391"/>
        </pc:sldMkLst>
        <pc:spChg chg="add mod">
          <ac:chgData name="Elaine Londesborough van Rooyen" userId="ae97d61d-c586-43d4-9179-e4c0da66283c" providerId="ADAL" clId="{30F64D21-0354-4562-B89E-8CAAC0A0872C}" dt="2025-06-03T11:06:50.410" v="482"/>
          <ac:spMkLst>
            <pc:docMk/>
            <pc:sldMk cId="3573413026" sldId="391"/>
            <ac:spMk id="2" creationId="{5875234A-F56E-36A4-8BD9-109D7DE93B85}"/>
          </ac:spMkLst>
        </pc:spChg>
        <pc:spChg chg="mod">
          <ac:chgData name="Elaine Londesborough van Rooyen" userId="ae97d61d-c586-43d4-9179-e4c0da66283c" providerId="ADAL" clId="{30F64D21-0354-4562-B89E-8CAAC0A0872C}" dt="2025-06-03T12:00:48.025" v="532" actId="255"/>
          <ac:spMkLst>
            <pc:docMk/>
            <pc:sldMk cId="3573413026" sldId="391"/>
            <ac:spMk id="6" creationId="{E49992AB-3ABD-A1B5-B596-0237AA83CFB2}"/>
          </ac:spMkLst>
        </pc:spChg>
        <pc:spChg chg="mod">
          <ac:chgData name="Elaine Londesborough van Rooyen" userId="ae97d61d-c586-43d4-9179-e4c0da66283c" providerId="ADAL" clId="{30F64D21-0354-4562-B89E-8CAAC0A0872C}" dt="2025-06-03T12:48:27.334" v="665" actId="255"/>
          <ac:spMkLst>
            <pc:docMk/>
            <pc:sldMk cId="3573413026" sldId="391"/>
            <ac:spMk id="9" creationId="{F5B3D892-3965-866E-4DAB-81D91AE3553F}"/>
          </ac:spMkLst>
        </pc:spChg>
      </pc:sldChg>
      <pc:sldChg chg="addSp delSp modSp add del mod setBg modNotes">
        <pc:chgData name="Elaine Londesborough van Rooyen" userId="ae97d61d-c586-43d4-9179-e4c0da66283c" providerId="ADAL" clId="{30F64D21-0354-4562-B89E-8CAAC0A0872C}" dt="2025-06-03T12:00:54.194" v="533" actId="108"/>
        <pc:sldMkLst>
          <pc:docMk/>
          <pc:sldMk cId="2692588035" sldId="392"/>
        </pc:sldMkLst>
        <pc:spChg chg="mod">
          <ac:chgData name="Elaine Londesborough van Rooyen" userId="ae97d61d-c586-43d4-9179-e4c0da66283c" providerId="ADAL" clId="{30F64D21-0354-4562-B89E-8CAAC0A0872C}" dt="2025-06-03T12:00:54.194" v="533" actId="108"/>
          <ac:spMkLst>
            <pc:docMk/>
            <pc:sldMk cId="2692588035" sldId="392"/>
            <ac:spMk id="6" creationId="{E12889EC-9A02-6E8F-2A82-B75536D0E61A}"/>
          </ac:spMkLst>
        </pc:spChg>
        <pc:spChg chg="add mod">
          <ac:chgData name="Elaine Londesborough van Rooyen" userId="ae97d61d-c586-43d4-9179-e4c0da66283c" providerId="ADAL" clId="{30F64D21-0354-4562-B89E-8CAAC0A0872C}" dt="2025-06-03T11:06:54.833" v="484"/>
          <ac:spMkLst>
            <pc:docMk/>
            <pc:sldMk cId="2692588035" sldId="392"/>
            <ac:spMk id="21" creationId="{969F3BFD-C81E-7BAF-1867-25D64D080699}"/>
          </ac:spMkLst>
        </pc:spChg>
      </pc:sldChg>
      <pc:sldChg chg="addSp delSp modSp add del mod setBg modNotes">
        <pc:chgData name="Elaine Londesborough van Rooyen" userId="ae97d61d-c586-43d4-9179-e4c0da66283c" providerId="ADAL" clId="{30F64D21-0354-4562-B89E-8CAAC0A0872C}" dt="2025-06-03T12:48:40.415" v="666" actId="255"/>
        <pc:sldMkLst>
          <pc:docMk/>
          <pc:sldMk cId="3887826267" sldId="393"/>
        </pc:sldMkLst>
        <pc:spChg chg="mod">
          <ac:chgData name="Elaine Londesborough van Rooyen" userId="ae97d61d-c586-43d4-9179-e4c0da66283c" providerId="ADAL" clId="{30F64D21-0354-4562-B89E-8CAAC0A0872C}" dt="2025-06-03T12:48:40.415" v="666" actId="255"/>
          <ac:spMkLst>
            <pc:docMk/>
            <pc:sldMk cId="3887826267" sldId="393"/>
            <ac:spMk id="2" creationId="{EA577F13-ECED-EAD1-7B22-7D275A7C609D}"/>
          </ac:spMkLst>
        </pc:spChg>
        <pc:spChg chg="mod">
          <ac:chgData name="Elaine Londesborough van Rooyen" userId="ae97d61d-c586-43d4-9179-e4c0da66283c" providerId="ADAL" clId="{30F64D21-0354-4562-B89E-8CAAC0A0872C}" dt="2025-06-03T12:01:21.751" v="535" actId="108"/>
          <ac:spMkLst>
            <pc:docMk/>
            <pc:sldMk cId="3887826267" sldId="393"/>
            <ac:spMk id="6" creationId="{5A5061FA-483B-F112-CDA7-063264CBE264}"/>
          </ac:spMkLst>
        </pc:spChg>
        <pc:spChg chg="add mod">
          <ac:chgData name="Elaine Londesborough van Rooyen" userId="ae97d61d-c586-43d4-9179-e4c0da66283c" providerId="ADAL" clId="{30F64D21-0354-4562-B89E-8CAAC0A0872C}" dt="2025-06-03T11:07:02.535" v="488"/>
          <ac:spMkLst>
            <pc:docMk/>
            <pc:sldMk cId="3887826267" sldId="393"/>
            <ac:spMk id="7" creationId="{3F37BEB5-F45F-554B-1F4F-317F9C4653B1}"/>
          </ac:spMkLst>
        </pc:spChg>
      </pc:sldChg>
      <pc:sldChg chg="addSp delSp modSp add del mod setBg modNotes">
        <pc:chgData name="Elaine Londesborough van Rooyen" userId="ae97d61d-c586-43d4-9179-e4c0da66283c" providerId="ADAL" clId="{30F64D21-0354-4562-B89E-8CAAC0A0872C}" dt="2025-06-03T12:01:16.977" v="534" actId="108"/>
        <pc:sldMkLst>
          <pc:docMk/>
          <pc:sldMk cId="656841360" sldId="394"/>
        </pc:sldMkLst>
        <pc:spChg chg="mod">
          <ac:chgData name="Elaine Londesborough van Rooyen" userId="ae97d61d-c586-43d4-9179-e4c0da66283c" providerId="ADAL" clId="{30F64D21-0354-4562-B89E-8CAAC0A0872C}" dt="2025-06-03T12:01:16.977" v="534" actId="108"/>
          <ac:spMkLst>
            <pc:docMk/>
            <pc:sldMk cId="656841360" sldId="394"/>
            <ac:spMk id="6" creationId="{BD8D6F7A-5265-073C-33C4-59F154290625}"/>
          </ac:spMkLst>
        </pc:spChg>
        <pc:spChg chg="mod">
          <ac:chgData name="Elaine Londesborough van Rooyen" userId="ae97d61d-c586-43d4-9179-e4c0da66283c" providerId="ADAL" clId="{30F64D21-0354-4562-B89E-8CAAC0A0872C}" dt="2025-06-03T11:03:37.790" v="429" actId="2711"/>
          <ac:spMkLst>
            <pc:docMk/>
            <pc:sldMk cId="656841360" sldId="394"/>
            <ac:spMk id="7" creationId="{BFE1AB34-F262-F710-8679-DE81212F12FD}"/>
          </ac:spMkLst>
        </pc:spChg>
        <pc:spChg chg="add mod">
          <ac:chgData name="Elaine Londesborough van Rooyen" userId="ae97d61d-c586-43d4-9179-e4c0da66283c" providerId="ADAL" clId="{30F64D21-0354-4562-B89E-8CAAC0A0872C}" dt="2025-06-03T11:06:58.778" v="486"/>
          <ac:spMkLst>
            <pc:docMk/>
            <pc:sldMk cId="656841360" sldId="394"/>
            <ac:spMk id="8" creationId="{81F4F341-30CA-DFC4-B9C4-8FA33186C373}"/>
          </ac:spMkLst>
        </pc:spChg>
        <pc:spChg chg="mod">
          <ac:chgData name="Elaine Londesborough van Rooyen" userId="ae97d61d-c586-43d4-9179-e4c0da66283c" providerId="ADAL" clId="{30F64D21-0354-4562-B89E-8CAAC0A0872C}" dt="2025-06-03T11:03:37.790" v="429" actId="2711"/>
          <ac:spMkLst>
            <pc:docMk/>
            <pc:sldMk cId="656841360" sldId="394"/>
            <ac:spMk id="13" creationId="{55D2DA52-C803-408F-04D7-487D0AA8B539}"/>
          </ac:spMkLst>
        </pc:spChg>
      </pc:sldChg>
      <pc:sldChg chg="addSp delSp modSp add del mod setBg modNotes modNotesTx">
        <pc:chgData name="Elaine Londesborough van Rooyen" userId="ae97d61d-c586-43d4-9179-e4c0da66283c" providerId="ADAL" clId="{30F64D21-0354-4562-B89E-8CAAC0A0872C}" dt="2025-06-03T12:04:31.509" v="548" actId="20577"/>
        <pc:sldMkLst>
          <pc:docMk/>
          <pc:sldMk cId="3731615295" sldId="395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1:58:40.623" v="517" actId="255"/>
        <pc:sldMkLst>
          <pc:docMk/>
          <pc:sldMk cId="617942781" sldId="397"/>
        </pc:sldMkLst>
        <pc:spChg chg="add mod">
          <ac:chgData name="Elaine Londesborough van Rooyen" userId="ae97d61d-c586-43d4-9179-e4c0da66283c" providerId="ADAL" clId="{30F64D21-0354-4562-B89E-8CAAC0A0872C}" dt="2025-06-03T11:04:44.070" v="440"/>
          <ac:spMkLst>
            <pc:docMk/>
            <pc:sldMk cId="617942781" sldId="397"/>
            <ac:spMk id="2" creationId="{29F79690-0547-3C50-2BD7-8F4B79512456}"/>
          </ac:spMkLst>
        </pc:spChg>
        <pc:spChg chg="mod">
          <ac:chgData name="Elaine Londesborough van Rooyen" userId="ae97d61d-c586-43d4-9179-e4c0da66283c" providerId="ADAL" clId="{30F64D21-0354-4562-B89E-8CAAC0A0872C}" dt="2025-06-03T11:58:40.623" v="517" actId="255"/>
          <ac:spMkLst>
            <pc:docMk/>
            <pc:sldMk cId="617942781" sldId="397"/>
            <ac:spMk id="6" creationId="{B09DA9AA-6798-62DE-5751-10287E6B04D0}"/>
          </ac:spMkLst>
        </pc:spChg>
        <pc:spChg chg="mod">
          <ac:chgData name="Elaine Londesborough van Rooyen" userId="ae97d61d-c586-43d4-9179-e4c0da66283c" providerId="ADAL" clId="{30F64D21-0354-4562-B89E-8CAAC0A0872C}" dt="2025-06-03T10:57:05.668" v="319" actId="2711"/>
          <ac:spMkLst>
            <pc:docMk/>
            <pc:sldMk cId="617942781" sldId="397"/>
            <ac:spMk id="15" creationId="{6EC58EEF-E0AC-6B1A-5468-9F33862BDC1F}"/>
          </ac:spMkLst>
        </pc:spChg>
        <pc:spChg chg="mod">
          <ac:chgData name="Elaine Londesborough van Rooyen" userId="ae97d61d-c586-43d4-9179-e4c0da66283c" providerId="ADAL" clId="{30F64D21-0354-4562-B89E-8CAAC0A0872C}" dt="2025-06-03T10:57:11.562" v="320" actId="2711"/>
          <ac:spMkLst>
            <pc:docMk/>
            <pc:sldMk cId="617942781" sldId="397"/>
            <ac:spMk id="16" creationId="{C49E1E0A-4176-7511-994C-8DC69C058615}"/>
          </ac:spMkLst>
        </pc:spChg>
        <pc:spChg chg="mod">
          <ac:chgData name="Elaine Londesborough van Rooyen" userId="ae97d61d-c586-43d4-9179-e4c0da66283c" providerId="ADAL" clId="{30F64D21-0354-4562-B89E-8CAAC0A0872C}" dt="2025-06-03T10:57:17.227" v="321" actId="2711"/>
          <ac:spMkLst>
            <pc:docMk/>
            <pc:sldMk cId="617942781" sldId="397"/>
            <ac:spMk id="17" creationId="{8A80A705-B297-B4CC-8576-69B197CC9D9B}"/>
          </ac:spMkLst>
        </pc:spChg>
      </pc:sldChg>
      <pc:sldChg chg="addSp delSp modSp add del mod setBg modNotes">
        <pc:chgData name="Elaine Londesborough van Rooyen" userId="ae97d61d-c586-43d4-9179-e4c0da66283c" providerId="ADAL" clId="{30F64D21-0354-4562-B89E-8CAAC0A0872C}" dt="2025-06-03T12:02:14.555" v="543" actId="20577"/>
        <pc:sldMkLst>
          <pc:docMk/>
          <pc:sldMk cId="282274644" sldId="398"/>
        </pc:sldMkLst>
        <pc:spChg chg="mod">
          <ac:chgData name="Elaine Londesborough van Rooyen" userId="ae97d61d-c586-43d4-9179-e4c0da66283c" providerId="ADAL" clId="{30F64D21-0354-4562-B89E-8CAAC0A0872C}" dt="2025-06-03T11:58:11.225" v="514" actId="255"/>
          <ac:spMkLst>
            <pc:docMk/>
            <pc:sldMk cId="282274644" sldId="398"/>
            <ac:spMk id="6" creationId="{B10508EA-3B18-A678-E498-57C52BA3818E}"/>
          </ac:spMkLst>
        </pc:spChg>
        <pc:spChg chg="mod">
          <ac:chgData name="Elaine Londesborough van Rooyen" userId="ae97d61d-c586-43d4-9179-e4c0da66283c" providerId="ADAL" clId="{30F64D21-0354-4562-B89E-8CAAC0A0872C}" dt="2025-06-03T12:02:14.555" v="543" actId="20577"/>
          <ac:spMkLst>
            <pc:docMk/>
            <pc:sldMk cId="282274644" sldId="398"/>
            <ac:spMk id="8" creationId="{4D2226F2-90E2-EA36-B1F3-17A567FFAAB5}"/>
          </ac:spMkLst>
        </pc:spChg>
        <pc:spChg chg="add mod">
          <ac:chgData name="Elaine Londesborough van Rooyen" userId="ae97d61d-c586-43d4-9179-e4c0da66283c" providerId="ADAL" clId="{30F64D21-0354-4562-B89E-8CAAC0A0872C}" dt="2025-06-03T11:04:35.331" v="436"/>
          <ac:spMkLst>
            <pc:docMk/>
            <pc:sldMk cId="282274644" sldId="398"/>
            <ac:spMk id="9" creationId="{EB465BBB-4A1D-5573-5EEE-846EF0AF382A}"/>
          </ac:spMkLst>
        </pc:spChg>
        <pc:picChg chg="mod">
          <ac:chgData name="Elaine Londesborough van Rooyen" userId="ae97d61d-c586-43d4-9179-e4c0da66283c" providerId="ADAL" clId="{30F64D21-0354-4562-B89E-8CAAC0A0872C}" dt="2025-06-03T11:56:45.851" v="508" actId="1076"/>
          <ac:picMkLst>
            <pc:docMk/>
            <pc:sldMk cId="282274644" sldId="398"/>
            <ac:picMk id="2" creationId="{1CA44663-9F21-532E-7240-60CACFFE80CC}"/>
          </ac:picMkLst>
        </pc:picChg>
      </pc:sldChg>
      <pc:sldChg chg="addSp delSp modSp add del mod setBg modNotes modNotesTx">
        <pc:chgData name="Elaine Londesborough van Rooyen" userId="ae97d61d-c586-43d4-9179-e4c0da66283c" providerId="ADAL" clId="{30F64D21-0354-4562-B89E-8CAAC0A0872C}" dt="2025-06-03T12:45:41.272" v="646" actId="20577"/>
        <pc:sldMkLst>
          <pc:docMk/>
          <pc:sldMk cId="3908083517" sldId="399"/>
        </pc:sldMkLst>
        <pc:spChg chg="mod">
          <ac:chgData name="Elaine Londesborough van Rooyen" userId="ae97d61d-c586-43d4-9179-e4c0da66283c" providerId="ADAL" clId="{30F64D21-0354-4562-B89E-8CAAC0A0872C}" dt="2025-06-03T12:12:19.089" v="552" actId="20577"/>
          <ac:spMkLst>
            <pc:docMk/>
            <pc:sldMk cId="3908083517" sldId="399"/>
            <ac:spMk id="2" creationId="{5B9256CA-D085-0156-C578-CDD335A1BE75}"/>
          </ac:spMkLst>
        </pc:spChg>
        <pc:spChg chg="mod">
          <ac:chgData name="Elaine Londesborough van Rooyen" userId="ae97d61d-c586-43d4-9179-e4c0da66283c" providerId="ADAL" clId="{30F64D21-0354-4562-B89E-8CAAC0A0872C}" dt="2025-06-03T11:59:19.063" v="521" actId="108"/>
          <ac:spMkLst>
            <pc:docMk/>
            <pc:sldMk cId="3908083517" sldId="399"/>
            <ac:spMk id="6" creationId="{B3CADD9F-40CA-EDE0-419D-AA30D729D3A2}"/>
          </ac:spMkLst>
        </pc:spChg>
        <pc:spChg chg="add mod">
          <ac:chgData name="Elaine Londesborough van Rooyen" userId="ae97d61d-c586-43d4-9179-e4c0da66283c" providerId="ADAL" clId="{30F64D21-0354-4562-B89E-8CAAC0A0872C}" dt="2025-06-03T11:04:47.552" v="442"/>
          <ac:spMkLst>
            <pc:docMk/>
            <pc:sldMk cId="3908083517" sldId="399"/>
            <ac:spMk id="8" creationId="{1D406900-FFE0-DD30-16D8-4D82A7E85D92}"/>
          </ac:spMkLst>
        </pc:spChg>
      </pc:sldChg>
      <pc:sldChg chg="delSp modSp add mod modNotesTx">
        <pc:chgData name="Elaine Londesborough van Rooyen" userId="ae97d61d-c586-43d4-9179-e4c0da66283c" providerId="ADAL" clId="{30F64D21-0354-4562-B89E-8CAAC0A0872C}" dt="2025-06-03T15:00:43.440" v="1336" actId="20577"/>
        <pc:sldMkLst>
          <pc:docMk/>
          <pc:sldMk cId="2321985120" sldId="400"/>
        </pc:sldMkLst>
        <pc:spChg chg="mod">
          <ac:chgData name="Elaine Londesborough van Rooyen" userId="ae97d61d-c586-43d4-9179-e4c0da66283c" providerId="ADAL" clId="{30F64D21-0354-4562-B89E-8CAAC0A0872C}" dt="2025-06-03T15:00:36.853" v="1335" actId="1076"/>
          <ac:spMkLst>
            <pc:docMk/>
            <pc:sldMk cId="2321985120" sldId="400"/>
            <ac:spMk id="2" creationId="{ABAAFD55-7805-A486-27D1-8F6528902A98}"/>
          </ac:spMkLst>
        </pc:spChg>
        <pc:spChg chg="mod">
          <ac:chgData name="Elaine Londesborough van Rooyen" userId="ae97d61d-c586-43d4-9179-e4c0da66283c" providerId="ADAL" clId="{30F64D21-0354-4562-B89E-8CAAC0A0872C}" dt="2025-06-03T14:55:58.887" v="710" actId="20577"/>
          <ac:spMkLst>
            <pc:docMk/>
            <pc:sldMk cId="2321985120" sldId="400"/>
            <ac:spMk id="6" creationId="{0ECE7C87-D529-4523-87D1-C80D1C5E86C0}"/>
          </ac:spMkLst>
        </pc:spChg>
      </pc:sldChg>
    </pc:docChg>
  </pc:docChgLst>
  <pc:docChgLst>
    <pc:chgData name="Elaine Londesborough van Rooyen" userId="ae97d61d-c586-43d4-9179-e4c0da66283c" providerId="ADAL" clId="{FD392371-97E2-4F53-868A-FABEBA283B5C}"/>
    <pc:docChg chg="custSel modSld">
      <pc:chgData name="Elaine Londesborough van Rooyen" userId="ae97d61d-c586-43d4-9179-e4c0da66283c" providerId="ADAL" clId="{FD392371-97E2-4F53-868A-FABEBA283B5C}" dt="2025-06-27T08:24:24.648" v="20" actId="14100"/>
      <pc:docMkLst>
        <pc:docMk/>
      </pc:docMkLst>
      <pc:sldChg chg="addSp delSp modSp mod">
        <pc:chgData name="Elaine Londesborough van Rooyen" userId="ae97d61d-c586-43d4-9179-e4c0da66283c" providerId="ADAL" clId="{FD392371-97E2-4F53-868A-FABEBA283B5C}" dt="2025-06-27T08:24:24.648" v="20" actId="14100"/>
        <pc:sldMkLst>
          <pc:docMk/>
          <pc:sldMk cId="4206419070" sldId="410"/>
        </pc:sldMkLst>
        <pc:picChg chg="add mod">
          <ac:chgData name="Elaine Londesborough van Rooyen" userId="ae97d61d-c586-43d4-9179-e4c0da66283c" providerId="ADAL" clId="{FD392371-97E2-4F53-868A-FABEBA283B5C}" dt="2025-06-27T08:24:24.648" v="20" actId="14100"/>
          <ac:picMkLst>
            <pc:docMk/>
            <pc:sldMk cId="4206419070" sldId="410"/>
            <ac:picMk id="3" creationId="{E92B1E96-33CA-32DC-4BCE-1862FE8499D5}"/>
          </ac:picMkLst>
        </pc:picChg>
        <pc:picChg chg="del">
          <ac:chgData name="Elaine Londesborough van Rooyen" userId="ae97d61d-c586-43d4-9179-e4c0da66283c" providerId="ADAL" clId="{FD392371-97E2-4F53-868A-FABEBA283B5C}" dt="2025-06-27T08:23:58.356" v="0" actId="478"/>
          <ac:picMkLst>
            <pc:docMk/>
            <pc:sldMk cId="4206419070" sldId="410"/>
            <ac:picMk id="6" creationId="{A45EE00C-CB1A-7718-31CC-D7010B4A2A4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3C0011-3E0D-434D-A1C8-75BD1528116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E131B5-716B-480E-90AF-E8DF36F6212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GB" sz="3000" b="1" dirty="0">
              <a:solidFill>
                <a:schemeClr val="tx1"/>
              </a:solidFill>
              <a:latin typeface="Inter 3" panose="020B0604020202020204" charset="0"/>
              <a:ea typeface="Inter 3" panose="020B0604020202020204" charset="0"/>
            </a:rPr>
            <a:t>Discovery phase </a:t>
          </a:r>
          <a:r>
            <a:rPr lang="en-GB" sz="3000" b="1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(include months)</a:t>
          </a:r>
          <a:r>
            <a:rPr lang="en-GB" sz="30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: project initiation, stakeholder mapping and analysis, needs assessment, asset and deficit mapping (what is and isn’t already happening), identify data sources/indicators</a:t>
          </a:r>
          <a:endParaRPr lang="en-US" sz="3000" dirty="0">
            <a:solidFill>
              <a:schemeClr val="tx1"/>
            </a:solidFill>
            <a:highlight>
              <a:srgbClr val="FFFF00"/>
            </a:highlight>
            <a:latin typeface="Inter 3" panose="020B0604020202020204" charset="0"/>
            <a:ea typeface="Inter 3" panose="020B0604020202020204" charset="0"/>
          </a:endParaRPr>
        </a:p>
      </dgm:t>
    </dgm:pt>
    <dgm:pt modelId="{33354160-4182-46C3-AD91-010805E6A1A7}" type="parTrans" cxnId="{79CA5B76-68BF-47F2-BE32-DBF2C351D7D5}">
      <dgm:prSet/>
      <dgm:spPr/>
      <dgm:t>
        <a:bodyPr/>
        <a:lstStyle/>
        <a:p>
          <a:endParaRPr lang="en-US"/>
        </a:p>
      </dgm:t>
    </dgm:pt>
    <dgm:pt modelId="{AC790302-7FEB-4941-9AE1-F382B8AC7AF3}" type="sibTrans" cxnId="{79CA5B76-68BF-47F2-BE32-DBF2C351D7D5}">
      <dgm:prSet/>
      <dgm:spPr/>
      <dgm:t>
        <a:bodyPr/>
        <a:lstStyle/>
        <a:p>
          <a:endParaRPr lang="en-US"/>
        </a:p>
      </dgm:t>
    </dgm:pt>
    <dgm:pt modelId="{BC42ED97-710C-4019-A30F-36E9F81A4916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GB" sz="3000" b="1" dirty="0">
              <a:solidFill>
                <a:schemeClr val="tx1"/>
              </a:solidFill>
              <a:latin typeface="Inter 3" panose="020B0604020202020204" charset="0"/>
              <a:ea typeface="Inter 3" panose="020B0604020202020204" charset="0"/>
            </a:rPr>
            <a:t>Construction phase </a:t>
          </a:r>
          <a:r>
            <a:rPr lang="en-GB" sz="3000" b="1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(include months)</a:t>
          </a:r>
          <a:r>
            <a:rPr lang="en-GB" sz="30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: develop and test framing, secure stakeholder buy-in for principles and framing etc, set out plan and strategic objectives.</a:t>
          </a:r>
          <a:endParaRPr lang="en-US" sz="3000" dirty="0">
            <a:solidFill>
              <a:schemeClr val="tx1"/>
            </a:solidFill>
            <a:highlight>
              <a:srgbClr val="FFFF00"/>
            </a:highlight>
            <a:latin typeface="Inter 3" panose="020B0604020202020204" charset="0"/>
            <a:ea typeface="Inter 3" panose="020B0604020202020204" charset="0"/>
          </a:endParaRPr>
        </a:p>
      </dgm:t>
    </dgm:pt>
    <dgm:pt modelId="{9E7537A8-1D43-4A21-A247-6985E7AD5B76}" type="parTrans" cxnId="{45BF34C6-F784-4B4F-884B-79FBCB1B1984}">
      <dgm:prSet/>
      <dgm:spPr/>
      <dgm:t>
        <a:bodyPr/>
        <a:lstStyle/>
        <a:p>
          <a:endParaRPr lang="en-US"/>
        </a:p>
      </dgm:t>
    </dgm:pt>
    <dgm:pt modelId="{9312BD2D-57E3-4EBE-ACF9-3978DF847EFF}" type="sibTrans" cxnId="{45BF34C6-F784-4B4F-884B-79FBCB1B1984}">
      <dgm:prSet/>
      <dgm:spPr/>
      <dgm:t>
        <a:bodyPr/>
        <a:lstStyle/>
        <a:p>
          <a:endParaRPr lang="en-US"/>
        </a:p>
      </dgm:t>
    </dgm:pt>
    <dgm:pt modelId="{9D725551-130E-42D2-A7C6-2B7F32614045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sz="3000" b="1" dirty="0">
              <a:solidFill>
                <a:schemeClr val="tx1"/>
              </a:solidFill>
              <a:latin typeface="Inter 3" panose="020B0604020202020204" charset="0"/>
              <a:ea typeface="Inter 3" panose="020B0604020202020204" charset="0"/>
            </a:rPr>
            <a:t>Launch phase </a:t>
          </a:r>
          <a:r>
            <a:rPr lang="en-GB" sz="3000" b="1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(include months)</a:t>
          </a:r>
          <a:r>
            <a:rPr lang="en-GB" sz="30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: launch the new framework, begin monitoring period, embed in reporting structures</a:t>
          </a:r>
          <a:endParaRPr lang="en-US" sz="3000" dirty="0">
            <a:solidFill>
              <a:schemeClr val="tx1"/>
            </a:solidFill>
            <a:highlight>
              <a:srgbClr val="FFFF00"/>
            </a:highlight>
            <a:latin typeface="Inter 3" panose="020B0604020202020204" charset="0"/>
            <a:ea typeface="Inter 3" panose="020B0604020202020204" charset="0"/>
          </a:endParaRPr>
        </a:p>
      </dgm:t>
    </dgm:pt>
    <dgm:pt modelId="{4A9CAA7C-1C16-477B-A2A3-7DE2FF6A71D4}" type="parTrans" cxnId="{F52F214E-B5C2-4142-BE77-BD8DA8234406}">
      <dgm:prSet/>
      <dgm:spPr/>
      <dgm:t>
        <a:bodyPr/>
        <a:lstStyle/>
        <a:p>
          <a:endParaRPr lang="en-US"/>
        </a:p>
      </dgm:t>
    </dgm:pt>
    <dgm:pt modelId="{D4FFB8ED-CF17-4C7C-B10C-F23C7222E6D2}" type="sibTrans" cxnId="{F52F214E-B5C2-4142-BE77-BD8DA8234406}">
      <dgm:prSet/>
      <dgm:spPr/>
      <dgm:t>
        <a:bodyPr/>
        <a:lstStyle/>
        <a:p>
          <a:endParaRPr lang="en-US"/>
        </a:p>
      </dgm:t>
    </dgm:pt>
    <dgm:pt modelId="{149B7A4A-C91E-40D9-945A-0782B9B18088}" type="pres">
      <dgm:prSet presAssocID="{EA3C0011-3E0D-434D-A1C8-75BD15281169}" presName="linear" presStyleCnt="0">
        <dgm:presLayoutVars>
          <dgm:animLvl val="lvl"/>
          <dgm:resizeHandles val="exact"/>
        </dgm:presLayoutVars>
      </dgm:prSet>
      <dgm:spPr/>
    </dgm:pt>
    <dgm:pt modelId="{AE5581DE-2658-4D7E-AB70-3F992B5329E0}" type="pres">
      <dgm:prSet presAssocID="{3BE131B5-716B-480E-90AF-E8DF36F621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FE3533-2113-4FC2-8505-4B9AB028CA26}" type="pres">
      <dgm:prSet presAssocID="{AC790302-7FEB-4941-9AE1-F382B8AC7AF3}" presName="spacer" presStyleCnt="0"/>
      <dgm:spPr/>
    </dgm:pt>
    <dgm:pt modelId="{2621F795-3219-400B-B402-670BEABD70F7}" type="pres">
      <dgm:prSet presAssocID="{BC42ED97-710C-4019-A30F-36E9F81A491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31593C7-DE78-4AD4-A855-BC81388F3D9F}" type="pres">
      <dgm:prSet presAssocID="{9312BD2D-57E3-4EBE-ACF9-3978DF847EFF}" presName="spacer" presStyleCnt="0"/>
      <dgm:spPr/>
    </dgm:pt>
    <dgm:pt modelId="{3764B35A-CA7A-4AF1-A01F-6B65F924CE0B}" type="pres">
      <dgm:prSet presAssocID="{9D725551-130E-42D2-A7C6-2B7F3261404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39EE1D-FE19-4E98-90CC-D3F83FFE8B7D}" type="presOf" srcId="{3BE131B5-716B-480E-90AF-E8DF36F62121}" destId="{AE5581DE-2658-4D7E-AB70-3F992B5329E0}" srcOrd="0" destOrd="0" presId="urn:microsoft.com/office/officeart/2005/8/layout/vList2"/>
    <dgm:cxn modelId="{EAB30940-7D8D-4D91-8FD4-ECFEDC7B31AE}" type="presOf" srcId="{9D725551-130E-42D2-A7C6-2B7F32614045}" destId="{3764B35A-CA7A-4AF1-A01F-6B65F924CE0B}" srcOrd="0" destOrd="0" presId="urn:microsoft.com/office/officeart/2005/8/layout/vList2"/>
    <dgm:cxn modelId="{F52F214E-B5C2-4142-BE77-BD8DA8234406}" srcId="{EA3C0011-3E0D-434D-A1C8-75BD15281169}" destId="{9D725551-130E-42D2-A7C6-2B7F32614045}" srcOrd="2" destOrd="0" parTransId="{4A9CAA7C-1C16-477B-A2A3-7DE2FF6A71D4}" sibTransId="{D4FFB8ED-CF17-4C7C-B10C-F23C7222E6D2}"/>
    <dgm:cxn modelId="{79CA5B76-68BF-47F2-BE32-DBF2C351D7D5}" srcId="{EA3C0011-3E0D-434D-A1C8-75BD15281169}" destId="{3BE131B5-716B-480E-90AF-E8DF36F62121}" srcOrd="0" destOrd="0" parTransId="{33354160-4182-46C3-AD91-010805E6A1A7}" sibTransId="{AC790302-7FEB-4941-9AE1-F382B8AC7AF3}"/>
    <dgm:cxn modelId="{26FC3590-7EAD-4F1B-A925-1AFF4BFBCAF7}" type="presOf" srcId="{BC42ED97-710C-4019-A30F-36E9F81A4916}" destId="{2621F795-3219-400B-B402-670BEABD70F7}" srcOrd="0" destOrd="0" presId="urn:microsoft.com/office/officeart/2005/8/layout/vList2"/>
    <dgm:cxn modelId="{156FFAB5-1C94-448E-BFBD-480C4AE7A08F}" type="presOf" srcId="{EA3C0011-3E0D-434D-A1C8-75BD15281169}" destId="{149B7A4A-C91E-40D9-945A-0782B9B18088}" srcOrd="0" destOrd="0" presId="urn:microsoft.com/office/officeart/2005/8/layout/vList2"/>
    <dgm:cxn modelId="{45BF34C6-F784-4B4F-884B-79FBCB1B1984}" srcId="{EA3C0011-3E0D-434D-A1C8-75BD15281169}" destId="{BC42ED97-710C-4019-A30F-36E9F81A4916}" srcOrd="1" destOrd="0" parTransId="{9E7537A8-1D43-4A21-A247-6985E7AD5B76}" sibTransId="{9312BD2D-57E3-4EBE-ACF9-3978DF847EFF}"/>
    <dgm:cxn modelId="{D157CC52-7981-4D30-8F64-11BD4ABC1389}" type="presParOf" srcId="{149B7A4A-C91E-40D9-945A-0782B9B18088}" destId="{AE5581DE-2658-4D7E-AB70-3F992B5329E0}" srcOrd="0" destOrd="0" presId="urn:microsoft.com/office/officeart/2005/8/layout/vList2"/>
    <dgm:cxn modelId="{DC3BAB6E-6155-4D46-917D-A4C8ADA01057}" type="presParOf" srcId="{149B7A4A-C91E-40D9-945A-0782B9B18088}" destId="{BDFE3533-2113-4FC2-8505-4B9AB028CA26}" srcOrd="1" destOrd="0" presId="urn:microsoft.com/office/officeart/2005/8/layout/vList2"/>
    <dgm:cxn modelId="{B1840CE2-1FFB-4EB4-AB76-FA1C5F9CA602}" type="presParOf" srcId="{149B7A4A-C91E-40D9-945A-0782B9B18088}" destId="{2621F795-3219-400B-B402-670BEABD70F7}" srcOrd="2" destOrd="0" presId="urn:microsoft.com/office/officeart/2005/8/layout/vList2"/>
    <dgm:cxn modelId="{5C9A86E0-8357-453B-9CF2-ADF8ECB091B9}" type="presParOf" srcId="{149B7A4A-C91E-40D9-945A-0782B9B18088}" destId="{631593C7-DE78-4AD4-A855-BC81388F3D9F}" srcOrd="3" destOrd="0" presId="urn:microsoft.com/office/officeart/2005/8/layout/vList2"/>
    <dgm:cxn modelId="{CFE4A4A0-188D-4C85-AB0A-320806003FDA}" type="presParOf" srcId="{149B7A4A-C91E-40D9-945A-0782B9B18088}" destId="{3764B35A-CA7A-4AF1-A01F-6B65F924CE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581DE-2658-4D7E-AB70-3F992B5329E0}">
      <dsp:nvSpPr>
        <dsp:cNvPr id="0" name=""/>
        <dsp:cNvSpPr/>
      </dsp:nvSpPr>
      <dsp:spPr>
        <a:xfrm>
          <a:off x="0" y="770805"/>
          <a:ext cx="10350768" cy="21294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solidFill>
                <a:schemeClr val="tx1"/>
              </a:solidFill>
              <a:latin typeface="Inter 3" panose="020B0604020202020204" charset="0"/>
              <a:ea typeface="Inter 3" panose="020B0604020202020204" charset="0"/>
            </a:rPr>
            <a:t>Discovery phase </a:t>
          </a:r>
          <a:r>
            <a:rPr lang="en-GB" sz="3000" b="1" kern="12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(include months)</a:t>
          </a:r>
          <a:r>
            <a:rPr lang="en-GB" sz="3000" kern="12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: project initiation, stakeholder mapping and analysis, needs assessment, asset and deficit mapping (what is and isn’t already happening), identify data sources/indicators</a:t>
          </a:r>
          <a:endParaRPr lang="en-US" sz="3000" kern="1200" dirty="0">
            <a:solidFill>
              <a:schemeClr val="tx1"/>
            </a:solidFill>
            <a:highlight>
              <a:srgbClr val="FFFF00"/>
            </a:highlight>
            <a:latin typeface="Inter 3" panose="020B0604020202020204" charset="0"/>
            <a:ea typeface="Inter 3" panose="020B0604020202020204" charset="0"/>
          </a:endParaRPr>
        </a:p>
      </dsp:txBody>
      <dsp:txXfrm>
        <a:off x="103949" y="874754"/>
        <a:ext cx="10142870" cy="1921502"/>
      </dsp:txXfrm>
    </dsp:sp>
    <dsp:sp modelId="{2621F795-3219-400B-B402-670BEABD70F7}">
      <dsp:nvSpPr>
        <dsp:cNvPr id="0" name=""/>
        <dsp:cNvSpPr/>
      </dsp:nvSpPr>
      <dsp:spPr>
        <a:xfrm>
          <a:off x="0" y="3087406"/>
          <a:ext cx="10350768" cy="212940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solidFill>
                <a:schemeClr val="tx1"/>
              </a:solidFill>
              <a:latin typeface="Inter 3" panose="020B0604020202020204" charset="0"/>
              <a:ea typeface="Inter 3" panose="020B0604020202020204" charset="0"/>
            </a:rPr>
            <a:t>Construction phase </a:t>
          </a:r>
          <a:r>
            <a:rPr lang="en-GB" sz="3000" b="1" kern="12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(include months)</a:t>
          </a:r>
          <a:r>
            <a:rPr lang="en-GB" sz="3000" kern="12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: develop and test framing, secure stakeholder buy-in for principles and framing etc, set out plan and strategic objectives.</a:t>
          </a:r>
          <a:endParaRPr lang="en-US" sz="3000" kern="1200" dirty="0">
            <a:solidFill>
              <a:schemeClr val="tx1"/>
            </a:solidFill>
            <a:highlight>
              <a:srgbClr val="FFFF00"/>
            </a:highlight>
            <a:latin typeface="Inter 3" panose="020B0604020202020204" charset="0"/>
            <a:ea typeface="Inter 3" panose="020B0604020202020204" charset="0"/>
          </a:endParaRPr>
        </a:p>
      </dsp:txBody>
      <dsp:txXfrm>
        <a:off x="103949" y="3191355"/>
        <a:ext cx="10142870" cy="1921502"/>
      </dsp:txXfrm>
    </dsp:sp>
    <dsp:sp modelId="{3764B35A-CA7A-4AF1-A01F-6B65F924CE0B}">
      <dsp:nvSpPr>
        <dsp:cNvPr id="0" name=""/>
        <dsp:cNvSpPr/>
      </dsp:nvSpPr>
      <dsp:spPr>
        <a:xfrm>
          <a:off x="0" y="5404006"/>
          <a:ext cx="10350768" cy="212940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 dirty="0">
              <a:solidFill>
                <a:schemeClr val="tx1"/>
              </a:solidFill>
              <a:latin typeface="Inter 3" panose="020B0604020202020204" charset="0"/>
              <a:ea typeface="Inter 3" panose="020B0604020202020204" charset="0"/>
            </a:rPr>
            <a:t>Launch phase </a:t>
          </a:r>
          <a:r>
            <a:rPr lang="en-GB" sz="3000" b="1" kern="12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(include months)</a:t>
          </a:r>
          <a:r>
            <a:rPr lang="en-GB" sz="3000" kern="1200" dirty="0">
              <a:solidFill>
                <a:schemeClr val="tx1"/>
              </a:solidFill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</a:rPr>
            <a:t>: launch the new framework, begin monitoring period, embed in reporting structures</a:t>
          </a:r>
          <a:endParaRPr lang="en-US" sz="3000" kern="1200" dirty="0">
            <a:solidFill>
              <a:schemeClr val="tx1"/>
            </a:solidFill>
            <a:highlight>
              <a:srgbClr val="FFFF00"/>
            </a:highlight>
            <a:latin typeface="Inter 3" panose="020B0604020202020204" charset="0"/>
            <a:ea typeface="Inter 3" panose="020B0604020202020204" charset="0"/>
          </a:endParaRPr>
        </a:p>
      </dsp:txBody>
      <dsp:txXfrm>
        <a:off x="103949" y="5507955"/>
        <a:ext cx="10142870" cy="1921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229FF-DED6-3D3C-C8FC-5A79A2AD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8C633-B50D-0459-43BD-E9F3DAE8D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046AD7-B022-4123-05E9-2CABF0BB5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A5ED3-258C-65B4-5530-1069D6AC1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89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highlight>
                  <a:srgbClr val="FFFF00"/>
                </a:highlight>
              </a:rPr>
              <a:t>Amend this slide to set out what you hope to achieve locally with the development of the framework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75401-AEB2-4C62-82F3-C64BD3A283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5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Amend this slide to explain to your audience how the process of developing your regional/local approach will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75401-AEB2-4C62-82F3-C64BD3A283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926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7BD9C-6638-FCD6-48B7-626F8AF4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7AEDE-FD0C-5205-0174-3F554869B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C6ABC-C46F-3E20-B3FB-7F4F0AC0A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pPr marL="171450" indent="-171450">
              <a:buFontTx/>
              <a:buChar char="-"/>
            </a:pPr>
            <a:r>
              <a:rPr lang="en-GB" b="0" dirty="0"/>
              <a:t>A framework for action on the 3 biggest killers based on the ‘Holding us Back’ framework but adapted for use regionally and locally</a:t>
            </a:r>
          </a:p>
          <a:p>
            <a:pPr marL="171450" indent="-171450">
              <a:buFontTx/>
              <a:buChar char="-"/>
            </a:pP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EBAE-D37D-1F34-640D-588495B41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80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1F4FF-73BC-2DF0-41B0-E075D28E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07696-68BE-4931-4ADA-D189536F9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B063C-C6F3-48E2-8CA3-8D31DA8AF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GB" sz="1200" b="1" kern="100" dirty="0">
              <a:effectLst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GB" sz="1200" b="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The framework is underpinned by a strategic approach with 4 key enablers: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200" b="1" kern="100" dirty="0">
              <a:effectLst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b="1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Tackling inequalities: </a:t>
            </a:r>
            <a:r>
              <a:rPr lang="en-GB" sz="12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take</a:t>
            </a:r>
            <a:r>
              <a:rPr lang="en-GB" sz="1200" b="1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</a:t>
            </a:r>
            <a:r>
              <a:rPr lang="en-GB" sz="12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action on diseases with a social gradient, tackle industry tactics targeting the most vulnerable in society, and develop interventions with a ‘proportionate universalism’ approach.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b="1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Funding prevention: </a:t>
            </a:r>
            <a:r>
              <a:rPr lang="en-GB" sz="12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ringfenced, long-term funding to enable prevention efforts to reduce impact of harmful products.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b="1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Manging industry influence: </a:t>
            </a:r>
            <a:r>
              <a:rPr lang="en-GB" sz="12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ensure that vested commercial interests do not undermine evidence-based policies designed to reduce the impact of harmful products, nor limit an organisation’s ability to protect, promote and improve the health of its population.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200" b="1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Mobilising communities: </a:t>
            </a:r>
            <a:r>
              <a:rPr lang="en-GB" sz="12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amplify the voices of those affected by the problem to rally support for action.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2738E-BADA-2E7D-9068-0D60F6608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99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97080-9D20-8CCE-2ED9-3372EB7B6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32386-9D2B-6A86-DFC6-FF5E64D1B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5D671-E978-FBCC-C3D8-C091C810A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07000"/>
              </a:lnSpc>
              <a:buFontTx/>
              <a:buChar char="-"/>
            </a:pPr>
            <a:r>
              <a:rPr lang="en-GB" sz="1200" b="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These high impact actions have been inspired by what we know works in tobacco policy – but adapted and applied to alcohol and unhealth food and drink on a regional and local level</a:t>
            </a:r>
            <a:r>
              <a:rPr lang="en-GB" sz="1200" b="0" kern="10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12F99-42FB-D0A5-07A4-7A39FEB19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27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C9D77-E618-FE9B-2FFE-E1A01D85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4B274-593D-E81A-D9D3-1483F7490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A6201-BC58-6353-ECF9-A70699184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C13EA-C5B1-AD7D-5BAC-5F95EECE6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3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E370C-78A0-091A-559A-F2B9C73A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F601A-07F2-BC00-319D-6ACD84073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2F65D-1D2D-C529-2C62-EF8F50165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DC188-4E1F-31EC-7228-3776FD29B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6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75B0C-B2CF-4A4D-CFEE-3A6E750E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CC9ED-464A-EE09-D791-2901D32AD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71552-E1CA-8B26-8930-43176D984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957FC-9771-A01C-1BD6-441F0D40C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854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A50C-B346-FE1B-3B38-5577D2B2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0C01E-1491-9E7C-8BC8-8A5539701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AF027-4AF0-5488-CE99-E650BA23E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015A1-68A2-5B5D-3754-6E1D149F3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65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70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04107-CB83-CCD6-5C82-E4F3E19E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4F68C1-BC6C-D9D2-BC06-18A3BB5C7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DE7F5-E39E-ACAC-C7FF-A15A65A06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A633D-677C-D3C9-5287-B1B99ADA4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99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7FDF7-C626-716A-65BA-8AB7D7A8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CB400-2326-CA8A-0AEB-5EFEAFB6A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FFD1D-9EAC-F2C2-037C-39B7D3F1F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45856-CD97-C7BC-72A6-A2404C843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32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E7FDD-8DBE-4F5B-057A-9F9FC2747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09462-8CD5-D22B-A403-3B9AB510A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0B2CC-B9E6-E34A-9700-A1C758E39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61F85-8B4F-A56E-C0E6-AB22E14BA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97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DE0BF-AB4A-A1F3-159D-9FC367E76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5CEFA-70F9-6892-B0FA-59C5AFA1E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86522-4B98-9C4F-8D9A-82E66F697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highlight>
                  <a:srgbClr val="FFFF00"/>
                </a:highlight>
              </a:rPr>
              <a:t>Use this slide to feedback your stakeholder analysis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3974-7E67-56C8-85FF-B78C03F5A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122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8CD4E-7365-93FE-800C-1D99F7ED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FB9ED-54AF-B58A-660B-718D3732C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47D35-AED2-AC72-4C99-96DBB867A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>
                <a:highlight>
                  <a:srgbClr val="FFFF00"/>
                </a:highlight>
              </a:rPr>
              <a:t>Amend this slide feedback from your asset and deficit mapping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652EF-9EE6-E00E-391D-6F75D1DCF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11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Amend this slide to cover relevant local data on tobacco, alcohol and obesity. </a:t>
            </a:r>
          </a:p>
          <a:p>
            <a:endParaRPr lang="en-GB" dirty="0"/>
          </a:p>
          <a:p>
            <a:r>
              <a:rPr lang="en-GB" dirty="0"/>
              <a:t>England data sources: all from DHSC Fingertips except hospital admissions for obesity (NHS Digital) and deaths for obesity (2021 Global Burden of Disease Study).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0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AAAB9-BCB2-E6E0-3360-78AA2C76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02FAC-D144-853D-1A62-6946F4868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B6047-9AEB-7783-58AD-1F2BAD22D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 uses a common playbook: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 risks and harms; discrediting professionals; using legal threats; positioning themselves as part of the solution; using proxies to communicate their messages; using Corporate Social Responsibility, and giving incentives to politicians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harming industries saturate our environments with unhealthy products, targeting people in their homes, workplaces, neighbourhoods, schools and at social events.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6437E-1374-1BC3-3E21-7B7015127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0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089D1-A06C-7A15-94D4-9CC06C31F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CA7E3-09C2-091B-8B9E-5DF90FA4F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03D00-87E1-F2BC-E462-8D266F9F6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dirty="0">
                <a:latin typeface="Aptos" panose="020B0004020202020204" pitchFamily="34" charset="0"/>
              </a:rPr>
              <a:t>Recent analysis of 2021 by ASH has shown that there is a significant overlap of harms with 22% of adults having more than one risk factor.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dirty="0"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13% for overweight/obesity and increasing/higher risk drinking (equivalent to 5.6 million adults)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6% for overweight/obesity and smoking, (equivalent to 2.5 million adults)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1% for increasing or higher risk drinking and smoking, (equivalent to 0.6 million adults)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2% for all three risk factors (equivalent to 1.0 million adults)</a:t>
            </a:r>
          </a:p>
          <a:p>
            <a:endParaRPr lang="en-GB" sz="1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suggests that there is a strong argument for thinking holistically about risk factors and understanding better the interactions between them in our response.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3D171-AA17-E4A4-6561-30E49D6BA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1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CE772-4A5F-F98E-D3B5-778A5BE5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11A18-21C2-FC22-755F-14A4079E2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33CF0-7B66-2D2B-1909-2423F82C3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Harms are multiplicative – analysis by the Kings Fund found that people with 4 risk factors – poor diet, excessive alcohol consumption, smoking and inactivity, were 4 times more likely to die prematurely compared with people with none of those risk factors.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 for figure: https://assets.kingsfund.org.uk/f/256914/x/8c21cf4377/tackling_multiple_unhealthy_risk_factors_2018.pdf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A9064-B2DE-30E3-A346-54D2A63B6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90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F91CC-5675-7B49-B242-B15B2C186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0219D-DD64-6CD5-307E-D76BCBC6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120D7-15C7-4950-D12F-934D794FA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3 biggest killers disproportionately impact the most disadvantages communities.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might have local data you could draw to demonstrate local inequalities.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latin typeface="Aptos" panose="020B0004020202020204" pitchFamily="34" charset="0"/>
              </a:rPr>
              <a:t>Tobacco ref: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Health Equity [Internet]. [cited 2025 Mar 24]. Fair Society Healthy Lives (The Marmot Review). Available from: https://www.instituteofhealthequity.org/resources-reports/fair-society-healthy-lives-the-marmot-review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 ref: Alcohol Profile - Data | Fingertips | Department of Health and Social Care [Internet]. [cited 2025 Mar 24]. Available from: https://fingertips.phe.org.uk/profile/local-alcohol-profiles/data#page/1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Obesity ref: Obesity Profile - Data | Fingertips | Department of Health and Social Care [Internet]. [cited 2025 Mar 24]. Available from: https://fingertips.phe.org.uk/profile/national-child-measurement-programme/data#page/7/gid/8000011/pat/159/par/K02000001/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FCA3D-5D38-2188-5DC9-B1FE2BDD4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4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1AC26-89B8-7DB4-C498-92D020078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F3D74-5BE4-0E10-F443-DDC163B5C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CE3FD-3386-5E2E-6AA3-2C539C109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local photos and data if you have 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1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E5C6E-CAC4-F37D-8A9A-0FA5D4E7D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21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F67AB-4AE7-6817-2640-40DADA10E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948B5-B942-9C23-101B-F537E34EE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C6181-B1A2-8729-27F6-ADB1B97CA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latin typeface="Aptos" panose="020B0004020202020204" pitchFamily="34" charset="0"/>
              </a:rPr>
              <a:t>This isn’t just a public health priority, the public are on our side too.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latin typeface="Aptos" panose="020B0004020202020204" pitchFamily="34" charset="0"/>
              </a:rPr>
              <a:t>Ref: https://ash.org.uk/media-centre/news/blog/profit-over-people-the-public-doesnt-trust-big-business-with-their-health-and-want-tough-action-on-the-three-big-killers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C5794-5A72-2A1F-90C0-B4CE5C492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1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svg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image" Target="../media/image23.sv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sv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35075" y="2731739"/>
            <a:ext cx="11482627" cy="102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4"/>
              </a:lnSpc>
            </a:pPr>
            <a:r>
              <a:rPr lang="en-US" sz="6901" dirty="0">
                <a:solidFill>
                  <a:srgbClr val="000000"/>
                </a:solidFill>
                <a:latin typeface="Inter 1"/>
                <a:ea typeface="Inter 1"/>
                <a:cs typeface="Inter 1"/>
                <a:sym typeface="Inter 1"/>
              </a:rPr>
              <a:t>The Three Biggest Killers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3337" y="4202311"/>
            <a:ext cx="1173826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79"/>
              </a:lnSpc>
            </a:pPr>
            <a:r>
              <a:rPr lang="en-US" sz="4000" dirty="0">
                <a:solidFill>
                  <a:srgbClr val="000000"/>
                </a:solidFill>
                <a:latin typeface="Inter 3"/>
                <a:ea typeface="Inter 3"/>
                <a:cs typeface="Inter 3"/>
                <a:sym typeface="Inter 3"/>
              </a:rPr>
              <a:t>How can we learn from tobacco to tackle harms from alcohol and unhealthy food and drink regionally and locally? </a:t>
            </a:r>
          </a:p>
          <a:p>
            <a:pPr algn="l">
              <a:lnSpc>
                <a:spcPts val="5379"/>
              </a:lnSpc>
            </a:pPr>
            <a:endParaRPr lang="en-US" sz="5223" dirty="0">
              <a:solidFill>
                <a:srgbClr val="000000"/>
              </a:solidFill>
              <a:latin typeface="Inter 3"/>
              <a:ea typeface="Inter 3"/>
              <a:cs typeface="Inter 3"/>
              <a:sym typeface="Inter 3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28700" y="8594912"/>
            <a:ext cx="1584012" cy="918727"/>
          </a:xfrm>
          <a:custGeom>
            <a:avLst/>
            <a:gdLst/>
            <a:ahLst/>
            <a:cxnLst/>
            <a:rect l="l" t="t" r="r" b="b"/>
            <a:pathLst>
              <a:path w="1584012" h="918727">
                <a:moveTo>
                  <a:pt x="0" y="0"/>
                </a:moveTo>
                <a:lnTo>
                  <a:pt x="1584012" y="0"/>
                </a:lnTo>
                <a:lnTo>
                  <a:pt x="1584012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2893734" y="8594912"/>
            <a:ext cx="2702139" cy="918727"/>
          </a:xfrm>
          <a:custGeom>
            <a:avLst/>
            <a:gdLst/>
            <a:ahLst/>
            <a:cxnLst/>
            <a:rect l="l" t="t" r="r" b="b"/>
            <a:pathLst>
              <a:path w="2702139" h="918727">
                <a:moveTo>
                  <a:pt x="0" y="0"/>
                </a:moveTo>
                <a:lnTo>
                  <a:pt x="2702139" y="0"/>
                </a:lnTo>
                <a:lnTo>
                  <a:pt x="2702139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5881623" y="8594912"/>
            <a:ext cx="1080661" cy="918727"/>
          </a:xfrm>
          <a:custGeom>
            <a:avLst/>
            <a:gdLst/>
            <a:ahLst/>
            <a:cxnLst/>
            <a:rect l="l" t="t" r="r" b="b"/>
            <a:pathLst>
              <a:path w="1080661" h="918727">
                <a:moveTo>
                  <a:pt x="0" y="0"/>
                </a:moveTo>
                <a:lnTo>
                  <a:pt x="1080661" y="0"/>
                </a:lnTo>
                <a:lnTo>
                  <a:pt x="1080661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E4190-1F6C-9815-54C2-93031B6D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0B3EE95-692B-1315-604A-19B286AEF2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CE7C87-D529-4523-87D1-C80D1C5E86C0}"/>
              </a:ext>
            </a:extLst>
          </p:cNvPr>
          <p:cNvSpPr txBox="1"/>
          <p:nvPr/>
        </p:nvSpPr>
        <p:spPr>
          <a:xfrm>
            <a:off x="952198" y="802945"/>
            <a:ext cx="1589665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What can we learn from tobacco policy?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756F99-2D88-6B70-6494-072DBF5F3E50}"/>
              </a:ext>
            </a:extLst>
          </p:cNvPr>
          <p:cNvSpPr txBox="1">
            <a:spLocks/>
          </p:cNvSpPr>
          <p:nvPr/>
        </p:nvSpPr>
        <p:spPr>
          <a:xfrm>
            <a:off x="952198" y="3024312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199AC0-30C4-85FE-DFD8-3B65DF93642A}"/>
              </a:ext>
            </a:extLst>
          </p:cNvPr>
          <p:cNvSpPr txBox="1">
            <a:spLocks/>
          </p:cNvSpPr>
          <p:nvPr/>
        </p:nvSpPr>
        <p:spPr>
          <a:xfrm>
            <a:off x="461330" y="2693718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AFD55-7805-A486-27D1-8F6528902A98}"/>
              </a:ext>
            </a:extLst>
          </p:cNvPr>
          <p:cNvSpPr txBox="1"/>
          <p:nvPr/>
        </p:nvSpPr>
        <p:spPr>
          <a:xfrm>
            <a:off x="1077520" y="3141444"/>
            <a:ext cx="16733108" cy="716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5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Smoking prevalence has been driven down over time through successful efforts to regulate the tobacco industry. 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5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The alcohol and unhealthy food and drink industries use the same playbook as the tobacco industry. 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5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Strategies to reduce harm from alcohol and unhealthy food and drink focus on many of the same approaches as tobacco policy including tackling: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5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Affordability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5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Availability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5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Promotion</a:t>
            </a:r>
            <a:endParaRPr kumimoji="0" lang="en-GB" sz="350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3FA83A3-7BF6-EC19-11A1-06AC0D2EAB1C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8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05954" y="758722"/>
            <a:ext cx="159639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Our 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219C0-0135-BAD4-4795-A695A6E071F8}"/>
              </a:ext>
            </a:extLst>
          </p:cNvPr>
          <p:cNvSpPr txBox="1"/>
          <p:nvPr/>
        </p:nvSpPr>
        <p:spPr>
          <a:xfrm>
            <a:off x="916801" y="2160753"/>
            <a:ext cx="16684252" cy="710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Aim: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to develop and implement a coherent prevention framework for tackling alcohol and </a:t>
            </a:r>
            <a:r>
              <a:rPr lang="en-GB" sz="3600" kern="100" dirty="0">
                <a:solidFill>
                  <a:prstClr val="black"/>
                </a:solidFill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unhealthy food and drink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at system-level, building on the existing model for tobacco.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Outcome: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a clear strategic framework in place with stakeholder support that will drive action to reduce preventable disease and deaths from tobacco, alcohol and </a:t>
            </a:r>
            <a:r>
              <a:rPr lang="en-GB" sz="3600" kern="100" dirty="0">
                <a:solidFill>
                  <a:prstClr val="black"/>
                </a:solidFill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unhealthy food and drink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Audience: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taking a regional lens: professionals and policy-makers in local government, NHS, ICBs, politicians, academics, the public.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46C74769-EA98-5CB3-A097-D41E84EBDEB6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88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15100" y="3577045"/>
            <a:ext cx="5595020" cy="3132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Phases and Timelines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E97DD511-905D-A9F4-A8F0-0CD362DC15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025392"/>
              </p:ext>
            </p:extLst>
          </p:nvPr>
        </p:nvGraphicFramePr>
        <p:xfrm>
          <a:off x="6972027" y="961234"/>
          <a:ext cx="10350768" cy="8304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Freeform 4">
            <a:extLst>
              <a:ext uri="{FF2B5EF4-FFF2-40B4-BE49-F238E27FC236}">
                <a16:creationId xmlns:a16="http://schemas.microsoft.com/office/drawing/2014/main" id="{51991D11-FE6B-1BF7-13DF-0DA4BD89F56B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86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C5346-3B53-D620-1E30-40321EDEA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64777CA-A8D9-FE6C-6B67-16663C49C0BD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A7028A3-7186-EF49-12D4-FFBED7B431C6}"/>
              </a:ext>
            </a:extLst>
          </p:cNvPr>
          <p:cNvSpPr txBox="1"/>
          <p:nvPr/>
        </p:nvSpPr>
        <p:spPr>
          <a:xfrm>
            <a:off x="1009652" y="2978411"/>
            <a:ext cx="65912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A framework for action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DAB7185-5271-190C-7F3B-725155CB45B4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diagram of a diagram of a strategy&#10;&#10;AI-generated content may be incorrect.">
            <a:extLst>
              <a:ext uri="{FF2B5EF4-FFF2-40B4-BE49-F238E27FC236}">
                <a16:creationId xmlns:a16="http://schemas.microsoft.com/office/drawing/2014/main" id="{E92B1E96-33CA-32DC-4BCE-1862FE849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9673"/>
            <a:ext cx="8896348" cy="90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DFB59-2961-A5B6-6E70-BA21C055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FD9501EB-8AF9-E411-ED6F-F702CAF8BAB8}"/>
              </a:ext>
            </a:extLst>
          </p:cNvPr>
          <p:cNvSpPr txBox="1"/>
          <p:nvPr/>
        </p:nvSpPr>
        <p:spPr>
          <a:xfrm>
            <a:off x="685800" y="571500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A comprehensive strategy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9FAF5D0-1DFF-D1A7-F97C-7583BFB90C5C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0B9A5-5BF7-208D-7558-9822BCA12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8368"/>
            <a:ext cx="14069786" cy="6155532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404D177-1DDC-B949-6DAB-66225BB8C9D1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44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B5116-54F6-4AFD-7D8D-92E80255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351DFEB-71C5-E57C-ABE1-0F3090CE46FF}"/>
              </a:ext>
            </a:extLst>
          </p:cNvPr>
          <p:cNvSpPr txBox="1"/>
          <p:nvPr/>
        </p:nvSpPr>
        <p:spPr>
          <a:xfrm>
            <a:off x="762000" y="2857500"/>
            <a:ext cx="4648200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High impact actions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3094B92-ABD6-2295-A695-04B5BBA5B72F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5F8DC-78A6-1CFE-0781-B173E0032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47700"/>
            <a:ext cx="11751842" cy="8085778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5577867F-D57E-69D7-A5EC-4AC11A5FBB0C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45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1087-85EB-58A5-8782-DC9B452A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BD7DDDA-F285-D29D-0AAD-6F946AAEE870}"/>
              </a:ext>
            </a:extLst>
          </p:cNvPr>
          <p:cNvSpPr txBox="1"/>
          <p:nvPr/>
        </p:nvSpPr>
        <p:spPr>
          <a:xfrm>
            <a:off x="2438400" y="757333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Regulate advertising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537AB-9248-D679-0FC5-E4C2B25EA712}"/>
              </a:ext>
            </a:extLst>
          </p:cNvPr>
          <p:cNvSpPr txBox="1"/>
          <p:nvPr/>
        </p:nvSpPr>
        <p:spPr>
          <a:xfrm>
            <a:off x="838200" y="2427297"/>
            <a:ext cx="8077200" cy="618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proportionate regulation of advertising and marketing across different media forms, to prevent promotion of unhealthy products.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Introduce a healthier advertising policy covering both alcohol and high fat, salt and sugar foods and consider who other harmful products could be included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16A4DC9-85B1-5627-DB33-21A67192A68E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1C794-9A93-3247-329D-600A2796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" y="244056"/>
            <a:ext cx="1678154" cy="1599734"/>
          </a:xfrm>
          <a:prstGeom prst="rect">
            <a:avLst/>
          </a:prstGeom>
        </p:spPr>
      </p:pic>
      <p:pic>
        <p:nvPicPr>
          <p:cNvPr id="8" name="Picture 7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1D755C5A-275D-D899-D056-F76DF2AC6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2752" y="2211326"/>
            <a:ext cx="6371822" cy="6301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27C97E-C6DF-88DA-7576-510018323A67}"/>
              </a:ext>
            </a:extLst>
          </p:cNvPr>
          <p:cNvSpPr txBox="1"/>
          <p:nvPr/>
        </p:nvSpPr>
        <p:spPr>
          <a:xfrm>
            <a:off x="9609305" y="8698011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2023. Provided by Impact on Urban Health licensed via a CC BY-NC-ND 4.0 license.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D70735F-FE4D-30AE-E5FA-319E7980E455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9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9DAB1-F35A-6178-3556-16335724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1F03C28-5174-DB3F-93F2-1B238FD6741C}"/>
              </a:ext>
            </a:extLst>
          </p:cNvPr>
          <p:cNvSpPr txBox="1"/>
          <p:nvPr/>
        </p:nvSpPr>
        <p:spPr>
          <a:xfrm>
            <a:off x="2514600" y="750838"/>
            <a:ext cx="173736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Shape use and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B6E13-BE42-1B64-A181-9CE53070D71A}"/>
              </a:ext>
            </a:extLst>
          </p:cNvPr>
          <p:cNvSpPr txBox="1"/>
          <p:nvPr/>
        </p:nvSpPr>
        <p:spPr>
          <a:xfrm>
            <a:off x="990600" y="2401752"/>
            <a:ext cx="8991600" cy="6290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Reduce access to harmful products, particularly by children, and regulate the environments they can be used in to prevent harm to individuals and those around them.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planning powers to restrict hot food takeaways around schools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licensing powers to limit opening hours for premises selling alcohol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6CACBC-720B-16D0-B038-0074BDC15306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A9391-E694-2DDA-3073-B12DCA89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7867"/>
            <a:ext cx="1495323" cy="1731427"/>
          </a:xfrm>
          <a:prstGeom prst="rect">
            <a:avLst/>
          </a:prstGeom>
        </p:spPr>
      </p:pic>
      <p:pic>
        <p:nvPicPr>
          <p:cNvPr id="8" name="Picture 7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B2E398ED-AFF0-1255-F683-6204FFB9F3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2200" y="2228713"/>
            <a:ext cx="7010400" cy="6290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C7ED3-30E5-5873-596A-19EF20789ADB}"/>
              </a:ext>
            </a:extLst>
          </p:cNvPr>
          <p:cNvSpPr txBox="1"/>
          <p:nvPr/>
        </p:nvSpPr>
        <p:spPr>
          <a:xfrm>
            <a:off x="9609305" y="8698011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2023. Provided by Impact on Urban Health licensed via a CC BY-NC-ND 4.0 license.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42550FD-B6E2-F193-0511-E6CDE20623D9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44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81439-14BA-6750-5E6B-0CC17CD5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EFE86BA-6967-C166-C64B-FF3CCE458AE4}"/>
              </a:ext>
            </a:extLst>
          </p:cNvPr>
          <p:cNvSpPr txBox="1"/>
          <p:nvPr/>
        </p:nvSpPr>
        <p:spPr>
          <a:xfrm>
            <a:off x="1715208" y="523354"/>
            <a:ext cx="169164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Influence price and affordability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EAE809-1C08-66EB-8F4C-9A349917987A}"/>
              </a:ext>
            </a:extLst>
          </p:cNvPr>
          <p:cNvSpPr txBox="1"/>
          <p:nvPr/>
        </p:nvSpPr>
        <p:spPr>
          <a:xfrm>
            <a:off x="533400" y="1904119"/>
            <a:ext cx="9925404" cy="8315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Advocate upwards for taxes and minimum pricing policies to raise prices of harmful products to reduce use or encourage product reformulation, and/or levies to fund prevention activities, and consider actions that reduce the cost of good food for communities.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Lobby nationally for minimum unit pricing for alcohol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Introduce auto-enrolment for free school meals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06A0D7-72DC-77B3-4F5F-64ABEAFC7143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oup of people at a market&#10;&#10;AI-generated content may be incorrect.">
            <a:extLst>
              <a:ext uri="{FF2B5EF4-FFF2-40B4-BE49-F238E27FC236}">
                <a16:creationId xmlns:a16="http://schemas.microsoft.com/office/drawing/2014/main" id="{92872A34-1919-DDA2-C48E-D8C27E665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1879" y="1543050"/>
            <a:ext cx="6553200" cy="7157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0F69D-0E05-1A4A-C28F-A27F754AC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4" y="67015"/>
            <a:ext cx="1428429" cy="1514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1906C8-D0D3-60B6-D7AD-51C8D67D21B7}"/>
              </a:ext>
            </a:extLst>
          </p:cNvPr>
          <p:cNvSpPr txBox="1"/>
          <p:nvPr/>
        </p:nvSpPr>
        <p:spPr>
          <a:xfrm>
            <a:off x="10173408" y="8792534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2023. Provided by Impact on Urban Health licensed via a CC BY-NC-ND 4.0 license.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C034203-6310-07F6-0035-026486A14079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3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478BF-15EE-9E44-AC7C-D853A689A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1A5A2CC-0381-0B5B-F3BA-37EF7683D28D}"/>
              </a:ext>
            </a:extLst>
          </p:cNvPr>
          <p:cNvSpPr txBox="1"/>
          <p:nvPr/>
        </p:nvSpPr>
        <p:spPr>
          <a:xfrm>
            <a:off x="2362200" y="635183"/>
            <a:ext cx="15553456" cy="2094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Communicate health messages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B0FA8-FD31-AB41-8369-3523F1FC23CB}"/>
              </a:ext>
            </a:extLst>
          </p:cNvPr>
          <p:cNvSpPr txBox="1"/>
          <p:nvPr/>
        </p:nvSpPr>
        <p:spPr>
          <a:xfrm>
            <a:off x="914400" y="3086100"/>
            <a:ext cx="15925800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evidence-based communications to raise awareness and inform people about the risks of harmful products, and the benefits of engaging in healthy behaviours.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Work with communities to spread evidence-based messages about alcohol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Coordinate mass-media campaigns on a regional footprint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1200CAE-F935-754C-F6AB-BED930D2FE47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D1021-5FCC-C312-B2E9-D1B214F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1" y="374446"/>
            <a:ext cx="1852781" cy="1852781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E4F81334-6495-E820-930A-C4E228B52FAC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2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2000" y="1520763"/>
            <a:ext cx="13868400" cy="8261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2259" marR="0" lvl="1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You will find the below sections in this slide deck – use what you need </a:t>
            </a:r>
            <a:r>
              <a:rPr lang="en-GB" sz="3500" dirty="0">
                <a:solidFill>
                  <a:srgbClr val="000000"/>
                </a:solidFill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in different contexts. Highlighted text throughout could be updated with local information/data. 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Making the case for a coherent approach to the three biggest killers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Our vision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Phases and timelines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A coherent regional framework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Detailed description of the framework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Needs assessment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Stakeholder map</a:t>
            </a:r>
          </a:p>
          <a:p>
            <a:pPr marL="816609" marR="0" lvl="1" indent="-51435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Local assets and deficits</a:t>
            </a:r>
          </a:p>
          <a:p>
            <a:pPr marL="0" marR="0" lvl="0" indent="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4"/>
              <a:ea typeface="Inter 4"/>
              <a:cs typeface="Inter 4"/>
              <a:sym typeface="Inter 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723900"/>
            <a:ext cx="16641117" cy="81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Contents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E30F0F8-4A8C-81DA-3179-8766E84E531D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C61F4-1E0E-75E4-E268-8C3D8879A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D8FF4C22-9896-0A45-64F4-1627389A787F}"/>
              </a:ext>
            </a:extLst>
          </p:cNvPr>
          <p:cNvSpPr txBox="1"/>
          <p:nvPr/>
        </p:nvSpPr>
        <p:spPr>
          <a:xfrm>
            <a:off x="2514600" y="762097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Provide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FD86D-9A4C-D2B6-997C-EAB54EA0E262}"/>
              </a:ext>
            </a:extLst>
          </p:cNvPr>
          <p:cNvSpPr txBox="1"/>
          <p:nvPr/>
        </p:nvSpPr>
        <p:spPr>
          <a:xfrm>
            <a:off x="1066800" y="2346003"/>
            <a:ext cx="15553456" cy="322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Provide treatment services to those already impacted by harmful products to improve health and prevent further harm.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Consider how treatment services can provide brief interventions across tobacco and alcohol dependence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587F3A2-3C4D-8C5F-E25D-5A5FDFC7FB39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BE69A-1577-E3BC-3804-0659FABCC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7" y="242287"/>
            <a:ext cx="1546057" cy="1575227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81C0A23A-5705-4B32-4A9F-3009642EA876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430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02112-99E1-617E-D737-7ABA73767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F524DBA-25B1-76B3-D042-3AD8236E4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49992AB-3ABD-A1B5-B596-0237AA83CFB2}"/>
              </a:ext>
            </a:extLst>
          </p:cNvPr>
          <p:cNvSpPr txBox="1"/>
          <p:nvPr/>
        </p:nvSpPr>
        <p:spPr>
          <a:xfrm>
            <a:off x="533400" y="824995"/>
            <a:ext cx="159639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Needs assessment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3D892-3965-866E-4DAB-81D91AE3553F}"/>
              </a:ext>
            </a:extLst>
          </p:cNvPr>
          <p:cNvSpPr txBox="1"/>
          <p:nvPr/>
        </p:nvSpPr>
        <p:spPr>
          <a:xfrm>
            <a:off x="1028700" y="2758860"/>
            <a:ext cx="16684252" cy="2545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this slide to feedback key findings of your local needs assessment, focussing on the data you think will be most influential for the audience you are talking to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875234A-F56E-36A4-8BD9-109D7DE93B85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1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912C1-C909-BF94-E583-923737034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B59003C6-3BB4-D101-0124-A3EC014455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2889EC-9A02-6E8F-2A82-B75536D0E61A}"/>
              </a:ext>
            </a:extLst>
          </p:cNvPr>
          <p:cNvSpPr txBox="1"/>
          <p:nvPr/>
        </p:nvSpPr>
        <p:spPr>
          <a:xfrm>
            <a:off x="845190" y="833165"/>
            <a:ext cx="159639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00"/>
              </a:lnSpc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Stakeholder map</a:t>
            </a: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969F3BFD-C81E-7BAF-1867-25D64D080699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FAF8C-2565-D468-4F17-9FE728DBF298}"/>
              </a:ext>
            </a:extLst>
          </p:cNvPr>
          <p:cNvSpPr txBox="1"/>
          <p:nvPr/>
        </p:nvSpPr>
        <p:spPr>
          <a:xfrm>
            <a:off x="1028700" y="2758860"/>
            <a:ext cx="16684252" cy="136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this slide to feedback your stakeholder mapping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88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EBE07-CB81-9DE6-A82F-59CB80116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98EC8BA-F80B-6F3F-5AE6-BF62684BF7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D8D6F7A-5265-073C-33C4-59F154290625}"/>
              </a:ext>
            </a:extLst>
          </p:cNvPr>
          <p:cNvSpPr txBox="1"/>
          <p:nvPr/>
        </p:nvSpPr>
        <p:spPr>
          <a:xfrm>
            <a:off x="845190" y="833165"/>
            <a:ext cx="159639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Stakeholder analysis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9E6060-81E1-55C6-D41C-FD20B34957DF}"/>
              </a:ext>
            </a:extLst>
          </p:cNvPr>
          <p:cNvGraphicFramePr>
            <a:graphicFrameLocks noGrp="1"/>
          </p:cNvGraphicFramePr>
          <p:nvPr/>
        </p:nvGraphicFramePr>
        <p:xfrm>
          <a:off x="2159190" y="2468642"/>
          <a:ext cx="14905654" cy="5581984"/>
        </p:xfrm>
        <a:graphic>
          <a:graphicData uri="http://schemas.openxmlformats.org/drawingml/2006/table">
            <a:tbl>
              <a:tblPr firstRow="1" bandRow="1"/>
              <a:tblGrid>
                <a:gridCol w="7452827">
                  <a:extLst>
                    <a:ext uri="{9D8B030D-6E8A-4147-A177-3AD203B41FA5}">
                      <a16:colId xmlns:a16="http://schemas.microsoft.com/office/drawing/2014/main" val="3168638411"/>
                    </a:ext>
                  </a:extLst>
                </a:gridCol>
                <a:gridCol w="7452827">
                  <a:extLst>
                    <a:ext uri="{9D8B030D-6E8A-4147-A177-3AD203B41FA5}">
                      <a16:colId xmlns:a16="http://schemas.microsoft.com/office/drawing/2014/main" val="662911791"/>
                    </a:ext>
                  </a:extLst>
                </a:gridCol>
              </a:tblGrid>
              <a:tr h="2790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0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Keep Satisfied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Manage Closely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676836"/>
                  </a:ext>
                </a:extLst>
              </a:tr>
              <a:tr h="2790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Monitor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30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Keep Informed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" lastClr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7647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E1AB34-F262-F710-8679-DE81212F12FD}"/>
              </a:ext>
            </a:extLst>
          </p:cNvPr>
          <p:cNvSpPr txBox="1"/>
          <p:nvPr/>
        </p:nvSpPr>
        <p:spPr>
          <a:xfrm rot="16200000">
            <a:off x="-401705" y="5514571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</a:rPr>
              <a:t>Degree of power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9668C4-4E7C-391F-45EB-2A4058CEFA9B}"/>
              </a:ext>
            </a:extLst>
          </p:cNvPr>
          <p:cNvCxnSpPr>
            <a:cxnSpLocks/>
          </p:cNvCxnSpPr>
          <p:nvPr/>
        </p:nvCxnSpPr>
        <p:spPr>
          <a:xfrm>
            <a:off x="1799184" y="8383860"/>
            <a:ext cx="15265696" cy="0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4A651-D328-C15C-36F2-50A4D88675F2}"/>
              </a:ext>
            </a:extLst>
          </p:cNvPr>
          <p:cNvCxnSpPr>
            <a:cxnSpLocks/>
          </p:cNvCxnSpPr>
          <p:nvPr/>
        </p:nvCxnSpPr>
        <p:spPr>
          <a:xfrm flipV="1">
            <a:off x="1799184" y="2468642"/>
            <a:ext cx="0" cy="5915218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D2DA52-C803-408F-04D7-487D0AA8B539}"/>
              </a:ext>
            </a:extLst>
          </p:cNvPr>
          <p:cNvSpPr txBox="1"/>
          <p:nvPr/>
        </p:nvSpPr>
        <p:spPr>
          <a:xfrm>
            <a:off x="8117826" y="8455868"/>
            <a:ext cx="3618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</a:rPr>
              <a:t>Degree of interest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81F4F341-30CA-DFC4-B9C4-8FA33186C373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841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9B6C2-4975-3106-C280-3A0D73EFD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5A6A81D-0A9B-B3DE-04F8-368CB71780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5061FA-483B-F112-CDA7-063264CBE264}"/>
              </a:ext>
            </a:extLst>
          </p:cNvPr>
          <p:cNvSpPr txBox="1"/>
          <p:nvPr/>
        </p:nvSpPr>
        <p:spPr>
          <a:xfrm>
            <a:off x="566300" y="723900"/>
            <a:ext cx="159639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Assets and deficits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77F13-ECED-EAD1-7B22-7D275A7C609D}"/>
              </a:ext>
            </a:extLst>
          </p:cNvPr>
          <p:cNvSpPr txBox="1"/>
          <p:nvPr/>
        </p:nvSpPr>
        <p:spPr>
          <a:xfrm>
            <a:off x="1011279" y="3154900"/>
            <a:ext cx="154893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</a:rPr>
              <a:t>Use this slide to feedback key findings of your asset and deficit mapping</a:t>
            </a:r>
            <a:endParaRPr lang="en-GB" sz="3600" kern="100" dirty="0">
              <a:effectLst/>
              <a:highlight>
                <a:srgbClr val="FFFF00"/>
              </a:highlight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>
              <a:latin typeface="Aptos" panose="020B0004020202020204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F37BEB5-F45F-554B-1F4F-317F9C4653B1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2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76056" y="6564108"/>
            <a:ext cx="4844895" cy="210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12% adults smoke</a:t>
            </a:r>
          </a:p>
          <a:p>
            <a:pPr marL="0" marR="0" lvl="0" indent="0" algn="ctr" defTabSz="914400" rtl="0" eaLnBrk="1" fontAlgn="auto" latinLnBrk="0" hangingPunct="1">
              <a:lnSpc>
                <a:spcPts val="33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~ 0.5m hospital admissions</a:t>
            </a:r>
          </a:p>
          <a:p>
            <a:pPr marL="0" marR="0" lvl="0" indent="0" algn="ctr" defTabSz="914400" rtl="0" eaLnBrk="1" fontAlgn="auto" latinLnBrk="0" hangingPunct="1">
              <a:lnSpc>
                <a:spcPts val="33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192k deaths</a:t>
            </a:r>
          </a:p>
          <a:p>
            <a:pPr marL="0" marR="0" lvl="0" indent="0" algn="ctr" defTabSz="914400" rtl="0" eaLnBrk="1" fontAlgn="auto" latinLnBrk="0" hangingPunct="1">
              <a:lnSpc>
                <a:spcPts val="33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29828" y="6573633"/>
            <a:ext cx="5525672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23% adults drink above low risk guidelines</a:t>
            </a:r>
          </a:p>
          <a:p>
            <a:pPr marL="0" marR="0" lvl="0" indent="0" algn="ctr" defTabSz="914400" rtl="0" eaLnBrk="1" fontAlgn="auto" latinLnBrk="0" hangingPunct="1">
              <a:lnSpc>
                <a:spcPts val="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&gt; 1m hospital admissions</a:t>
            </a:r>
          </a:p>
          <a:p>
            <a:pPr marL="0" marR="0" lvl="0" indent="0" algn="ctr" defTabSz="914400" rtl="0" eaLnBrk="1" fontAlgn="auto" latinLnBrk="0" hangingPunct="1">
              <a:lnSpc>
                <a:spcPts val="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Over 22.5k deaths</a:t>
            </a:r>
          </a:p>
          <a:p>
            <a:pPr marL="0" marR="0" lvl="0" indent="0" algn="ctr" defTabSz="914400" rtl="0" eaLnBrk="1" fontAlgn="auto" latinLnBrk="0" hangingPunct="1">
              <a:lnSpc>
                <a:spcPts val="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  <a:p>
            <a:pPr marL="0" marR="0" lvl="0" indent="0" algn="ctr" defTabSz="914400" rtl="0" eaLnBrk="1" fontAlgn="auto" latinLnBrk="0" hangingPunct="1">
              <a:lnSpc>
                <a:spcPts val="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965760" y="6545058"/>
            <a:ext cx="5293540" cy="268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65% adults live with overweight or obesity</a:t>
            </a:r>
          </a:p>
          <a:p>
            <a:pPr marL="0" marR="0" lvl="0" indent="0" algn="ctr" defTabSz="914400" rtl="0" eaLnBrk="1" fontAlgn="auto" latinLnBrk="0" hangingPunct="1">
              <a:lnSpc>
                <a:spcPts val="3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&gt; 1.2m </a:t>
            </a:r>
            <a:r>
              <a:rPr lang="en-US" sz="2999" dirty="0">
                <a:solidFill>
                  <a:srgbClr val="000000"/>
                </a:solidFill>
                <a:highlight>
                  <a:srgbClr val="FFFF00"/>
                </a:highlight>
                <a:latin typeface="Inter 3"/>
                <a:ea typeface="Inter 3"/>
                <a:cs typeface="Inter 3"/>
                <a:sym typeface="Inter 3"/>
              </a:rPr>
              <a:t>h</a:t>
            </a:r>
            <a:r>
              <a:rPr kumimoji="0" lang="en-US" sz="2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ospital</a:t>
            </a: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 admissions</a:t>
            </a:r>
          </a:p>
          <a:p>
            <a:pPr marL="0" marR="0" lvl="0" indent="0" algn="ctr" defTabSz="914400" rtl="0" eaLnBrk="1" fontAlgn="auto" latinLnBrk="0" hangingPunct="1">
              <a:lnSpc>
                <a:spcPts val="3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Over 30k deaths</a:t>
            </a:r>
          </a:p>
          <a:p>
            <a:pPr marL="0" marR="0" lvl="0" indent="0" algn="ctr" defTabSz="914400" rtl="0" eaLnBrk="1" fontAlgn="auto" latinLnBrk="0" hangingPunct="1">
              <a:lnSpc>
                <a:spcPts val="3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  <a:p>
            <a:pPr marL="0" marR="0" lvl="0" indent="0" algn="ctr" defTabSz="914400" rtl="0" eaLnBrk="1" fontAlgn="auto" latinLnBrk="0" hangingPunct="1">
              <a:lnSpc>
                <a:spcPts val="3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5983" y="578463"/>
            <a:ext cx="15726760" cy="195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Inter 3"/>
                <a:ea typeface="Inter 3"/>
                <a:cs typeface="Inter 3"/>
                <a:sym typeface="Inter 3"/>
              </a:rPr>
              <a:t>Tobacco, alcohol and unhealthy food and drink are the leading causes of early death in the UK, contributing to a wide range of chronic diseases, including cancers, type 2 diabetes, cardiovascular disease, and dementia, plus significant mental health impacts</a:t>
            </a:r>
          </a:p>
        </p:txBody>
      </p:sp>
      <p:sp>
        <p:nvSpPr>
          <p:cNvPr id="8" name="Freeform 8"/>
          <p:cNvSpPr/>
          <p:nvPr/>
        </p:nvSpPr>
        <p:spPr>
          <a:xfrm rot="-1063683">
            <a:off x="1279461" y="3818903"/>
            <a:ext cx="3364823" cy="2140869"/>
          </a:xfrm>
          <a:custGeom>
            <a:avLst/>
            <a:gdLst/>
            <a:ahLst/>
            <a:cxnLst/>
            <a:rect l="l" t="t" r="r" b="b"/>
            <a:pathLst>
              <a:path w="3364823" h="2140869">
                <a:moveTo>
                  <a:pt x="0" y="0"/>
                </a:moveTo>
                <a:lnTo>
                  <a:pt x="3364824" y="0"/>
                </a:lnTo>
                <a:lnTo>
                  <a:pt x="3364824" y="2140869"/>
                </a:lnTo>
                <a:lnTo>
                  <a:pt x="0" y="214086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16790" y="4436071"/>
            <a:ext cx="1380666" cy="1924273"/>
          </a:xfrm>
          <a:custGeom>
            <a:avLst/>
            <a:gdLst/>
            <a:ahLst/>
            <a:cxnLst/>
            <a:rect l="l" t="t" r="r" b="b"/>
            <a:pathLst>
              <a:path w="1380666" h="1924273">
                <a:moveTo>
                  <a:pt x="0" y="0"/>
                </a:moveTo>
                <a:lnTo>
                  <a:pt x="1380665" y="0"/>
                </a:lnTo>
                <a:lnTo>
                  <a:pt x="1380665" y="1924272"/>
                </a:lnTo>
                <a:lnTo>
                  <a:pt x="0" y="192427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227047" y="3404643"/>
            <a:ext cx="1392874" cy="2955700"/>
          </a:xfrm>
          <a:custGeom>
            <a:avLst/>
            <a:gdLst/>
            <a:ahLst/>
            <a:cxnLst/>
            <a:rect l="l" t="t" r="r" b="b"/>
            <a:pathLst>
              <a:path w="1392874" h="2955700">
                <a:moveTo>
                  <a:pt x="0" y="0"/>
                </a:moveTo>
                <a:lnTo>
                  <a:pt x="1392874" y="0"/>
                </a:lnTo>
                <a:lnTo>
                  <a:pt x="1392874" y="2955700"/>
                </a:lnTo>
                <a:lnTo>
                  <a:pt x="0" y="29557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0400" y="2973288"/>
            <a:ext cx="1640680" cy="3472339"/>
          </a:xfrm>
          <a:custGeom>
            <a:avLst/>
            <a:gdLst/>
            <a:ahLst/>
            <a:cxnLst/>
            <a:rect l="l" t="t" r="r" b="b"/>
            <a:pathLst>
              <a:path w="1640680" h="3472339">
                <a:moveTo>
                  <a:pt x="0" y="0"/>
                </a:moveTo>
                <a:lnTo>
                  <a:pt x="1640679" y="0"/>
                </a:lnTo>
                <a:lnTo>
                  <a:pt x="1640679" y="3472338"/>
                </a:lnTo>
                <a:lnTo>
                  <a:pt x="0" y="34723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1512737" y="4670969"/>
            <a:ext cx="3627455" cy="1609683"/>
          </a:xfrm>
          <a:custGeom>
            <a:avLst/>
            <a:gdLst/>
            <a:ahLst/>
            <a:cxnLst/>
            <a:rect l="l" t="t" r="r" b="b"/>
            <a:pathLst>
              <a:path w="3627455" h="1609683">
                <a:moveTo>
                  <a:pt x="3627454" y="0"/>
                </a:moveTo>
                <a:lnTo>
                  <a:pt x="0" y="0"/>
                </a:lnTo>
                <a:lnTo>
                  <a:pt x="0" y="1609683"/>
                </a:lnTo>
                <a:lnTo>
                  <a:pt x="3627454" y="1609683"/>
                </a:lnTo>
                <a:lnTo>
                  <a:pt x="3627454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366956" y="2860526"/>
            <a:ext cx="1695787" cy="3560708"/>
          </a:xfrm>
          <a:custGeom>
            <a:avLst/>
            <a:gdLst/>
            <a:ahLst/>
            <a:cxnLst/>
            <a:rect l="l" t="t" r="r" b="b"/>
            <a:pathLst>
              <a:path w="1695787" h="3560708">
                <a:moveTo>
                  <a:pt x="0" y="0"/>
                </a:moveTo>
                <a:lnTo>
                  <a:pt x="1695787" y="0"/>
                </a:lnTo>
                <a:lnTo>
                  <a:pt x="1695787" y="3560707"/>
                </a:lnTo>
                <a:lnTo>
                  <a:pt x="0" y="3560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459928" y="4119425"/>
            <a:ext cx="2754921" cy="2231486"/>
          </a:xfrm>
          <a:custGeom>
            <a:avLst/>
            <a:gdLst/>
            <a:ahLst/>
            <a:cxnLst/>
            <a:rect l="l" t="t" r="r" b="b"/>
            <a:pathLst>
              <a:path w="2754921" h="2231486">
                <a:moveTo>
                  <a:pt x="0" y="0"/>
                </a:moveTo>
                <a:lnTo>
                  <a:pt x="2754922" y="0"/>
                </a:lnTo>
                <a:lnTo>
                  <a:pt x="2754922" y="2231486"/>
                </a:lnTo>
                <a:lnTo>
                  <a:pt x="0" y="2231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3289C13-5122-2CA1-6987-47E572F808CA}"/>
              </a:ext>
            </a:extLst>
          </p:cNvPr>
          <p:cNvSpPr/>
          <p:nvPr/>
        </p:nvSpPr>
        <p:spPr>
          <a:xfrm>
            <a:off x="25021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2E37F-3533-AF9E-A285-EF5F0817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F944573-D189-53BD-8489-32AECBCB3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10508EA-3B18-A678-E498-57C52BA3818E}"/>
              </a:ext>
            </a:extLst>
          </p:cNvPr>
          <p:cNvSpPr txBox="1"/>
          <p:nvPr/>
        </p:nvSpPr>
        <p:spPr>
          <a:xfrm>
            <a:off x="952198" y="802945"/>
            <a:ext cx="15896658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Industries not individuals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DC6495-2DAB-4F2B-5A91-D9144E4418EC}"/>
              </a:ext>
            </a:extLst>
          </p:cNvPr>
          <p:cNvSpPr txBox="1">
            <a:spLocks/>
          </p:cNvSpPr>
          <p:nvPr/>
        </p:nvSpPr>
        <p:spPr>
          <a:xfrm>
            <a:off x="952198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44663-9F21-532E-7240-60CACFFE8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549" y="2019300"/>
            <a:ext cx="4964055" cy="7002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226F2-90E2-EA36-B1F3-17A567FFAAB5}"/>
              </a:ext>
            </a:extLst>
          </p:cNvPr>
          <p:cNvSpPr txBox="1"/>
          <p:nvPr/>
        </p:nvSpPr>
        <p:spPr>
          <a:xfrm>
            <a:off x="997684" y="2191172"/>
            <a:ext cx="9663159" cy="6718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Industry ‘playbook’: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Distorting</a:t>
            </a:r>
            <a:r>
              <a:rPr lang="en-GB" sz="36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the science and messaging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Discrediting professionals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Legal threats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Positioning as part of the solution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Communicating through proxies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Corporate Social Responsibility</a:t>
            </a:r>
            <a:endParaRPr lang="en-GB" sz="3600" kern="100" dirty="0">
              <a:solidFill>
                <a:prstClr val="black"/>
              </a:solidFill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Industries saturate environments with harmful products and advertising – removing individual choice</a:t>
            </a: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B465BBB-4A1D-5573-5EEE-846EF0AF382A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8205-22AB-8F1F-D391-CB65D6A6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6EF26529-F91B-C91D-131A-FAA742C20D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"/>
            <a:ext cx="8050847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02F603A-1277-559C-40E7-3FF4AD861E9E}"/>
              </a:ext>
            </a:extLst>
          </p:cNvPr>
          <p:cNvSpPr txBox="1"/>
          <p:nvPr/>
        </p:nvSpPr>
        <p:spPr>
          <a:xfrm>
            <a:off x="783230" y="632532"/>
            <a:ext cx="1733580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Overlap of risk factors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652ACD-3821-37CF-48A5-D055676E02F1}"/>
              </a:ext>
            </a:extLst>
          </p:cNvPr>
          <p:cNvSpPr txBox="1">
            <a:spLocks/>
          </p:cNvSpPr>
          <p:nvPr/>
        </p:nvSpPr>
        <p:spPr>
          <a:xfrm>
            <a:off x="952199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9B6DB20-277E-AA5B-1C4C-BF62A3539378}"/>
              </a:ext>
            </a:extLst>
          </p:cNvPr>
          <p:cNvSpPr/>
          <p:nvPr/>
        </p:nvSpPr>
        <p:spPr>
          <a:xfrm flipH="1">
            <a:off x="-113754" y="9253006"/>
            <a:ext cx="18745362" cy="1058120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764DB-E68C-BDB9-62EA-FAD62D950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27" y="1764555"/>
            <a:ext cx="12092474" cy="6581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628BF-3735-CEAF-4094-56941BBFD4C4}"/>
              </a:ext>
            </a:extLst>
          </p:cNvPr>
          <p:cNvSpPr txBox="1"/>
          <p:nvPr/>
        </p:nvSpPr>
        <p:spPr>
          <a:xfrm>
            <a:off x="5486400" y="8326934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analysis of 2021 Health Survey for England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87F67-FBDD-514F-7B29-A3B7A41AF75D}"/>
              </a:ext>
            </a:extLst>
          </p:cNvPr>
          <p:cNvSpPr txBox="1"/>
          <p:nvPr/>
        </p:nvSpPr>
        <p:spPr>
          <a:xfrm>
            <a:off x="783230" y="2928764"/>
            <a:ext cx="3972035" cy="312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Harms overlap - 22% of adults have more than one risk factor</a:t>
            </a:r>
          </a:p>
          <a:p>
            <a:pPr marL="571529" marR="0" lvl="0" indent="-571529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8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C34FD-4FCC-5C3A-77FC-057586477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A760351-BD8B-EA4E-160A-25892CD89E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"/>
            <a:ext cx="8050847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defTabSz="914445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E490013-31FC-DD04-034F-A4AB38041B57}"/>
              </a:ext>
            </a:extLst>
          </p:cNvPr>
          <p:cNvSpPr txBox="1"/>
          <p:nvPr/>
        </p:nvSpPr>
        <p:spPr>
          <a:xfrm>
            <a:off x="952199" y="802946"/>
            <a:ext cx="15896658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100"/>
              </a:lnSpc>
              <a:defRPr/>
            </a:pPr>
            <a:r>
              <a:rPr lang="en-US" sz="8001" dirty="0">
                <a:solidFill>
                  <a:srgbClr val="000000"/>
                </a:solidFill>
                <a:latin typeface="Inter 1"/>
                <a:ea typeface="Inter 1"/>
                <a:cs typeface="Inter 1"/>
                <a:sym typeface="Inter 1"/>
              </a:rPr>
              <a:t>Harms are multiplicative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E0B0DB-4A4F-B314-0C90-CDBCE320A589}"/>
              </a:ext>
            </a:extLst>
          </p:cNvPr>
          <p:cNvSpPr txBox="1">
            <a:spLocks/>
          </p:cNvSpPr>
          <p:nvPr/>
        </p:nvSpPr>
        <p:spPr>
          <a:xfrm>
            <a:off x="952199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5">
              <a:buNone/>
              <a:defRPr/>
            </a:pPr>
            <a:endParaRPr lang="en-US" sz="3300">
              <a:solidFill>
                <a:prstClr val="black"/>
              </a:solidFill>
              <a:latin typeface="Calibri"/>
            </a:endParaRPr>
          </a:p>
          <a:p>
            <a:pPr marL="342917" indent="-342917" defTabSz="914445">
              <a:defRPr/>
            </a:pPr>
            <a:endParaRPr lang="en-US" sz="33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F4F4A28B-7CEA-685B-BECB-862694BCFFC5}"/>
              </a:ext>
            </a:extLst>
          </p:cNvPr>
          <p:cNvSpPr/>
          <p:nvPr/>
        </p:nvSpPr>
        <p:spPr>
          <a:xfrm flipH="1">
            <a:off x="-113754" y="9253006"/>
            <a:ext cx="18745362" cy="1058120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defTabSz="914445"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B498B-ADF2-ED99-03F9-CBB247942F90}"/>
              </a:ext>
            </a:extLst>
          </p:cNvPr>
          <p:cNvSpPr txBox="1"/>
          <p:nvPr/>
        </p:nvSpPr>
        <p:spPr>
          <a:xfrm>
            <a:off x="11506200" y="2876630"/>
            <a:ext cx="5067601" cy="4306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lnSpc>
                <a:spcPct val="107000"/>
              </a:lnSpc>
              <a:spcAft>
                <a:spcPts val="800"/>
              </a:spcAft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People with all four risk factors are 4 times as likely to die prematurely compared with people with none </a:t>
            </a:r>
          </a:p>
          <a:p>
            <a:pPr marL="571529" indent="-571529" defTabSz="914445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GB" sz="3600" kern="100" dirty="0">
              <a:solidFill>
                <a:prstClr val="black"/>
              </a:solidFill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nk and white graph with pink text&#10;&#10;AI-generated content may be incorrect.">
            <a:extLst>
              <a:ext uri="{FF2B5EF4-FFF2-40B4-BE49-F238E27FC236}">
                <a16:creationId xmlns:a16="http://schemas.microsoft.com/office/drawing/2014/main" id="{C9A361BF-7508-35A4-ADF7-51F0C2766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1" y="2146620"/>
            <a:ext cx="9268193" cy="62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8998E-9BD7-CD15-7C29-8642CAB5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664B35AC-7E6D-CE24-ABCE-6394C085D3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09DA9AA-6798-62DE-5751-10287E6B04D0}"/>
              </a:ext>
            </a:extLst>
          </p:cNvPr>
          <p:cNvSpPr txBox="1"/>
          <p:nvPr/>
        </p:nvSpPr>
        <p:spPr>
          <a:xfrm>
            <a:off x="952198" y="802945"/>
            <a:ext cx="15896658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Worsening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 inequalities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BAC9B7-A9A9-2A01-8BAE-95428A831952}"/>
              </a:ext>
            </a:extLst>
          </p:cNvPr>
          <p:cNvSpPr txBox="1">
            <a:spLocks/>
          </p:cNvSpPr>
          <p:nvPr/>
        </p:nvSpPr>
        <p:spPr>
          <a:xfrm>
            <a:off x="952198" y="3024312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5B520-6AFD-8A8E-4FFB-71D4B7ADDCCA}"/>
              </a:ext>
            </a:extLst>
          </p:cNvPr>
          <p:cNvSpPr txBox="1">
            <a:spLocks/>
          </p:cNvSpPr>
          <p:nvPr/>
        </p:nvSpPr>
        <p:spPr>
          <a:xfrm>
            <a:off x="461330" y="2693718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3300"/>
          </a:p>
          <a:p>
            <a:endParaRPr lang="en-US" sz="3300"/>
          </a:p>
        </p:txBody>
      </p:sp>
      <p:pic>
        <p:nvPicPr>
          <p:cNvPr id="10" name="Picture 2" descr="Alcohol - Free food icons">
            <a:extLst>
              <a:ext uri="{FF2B5EF4-FFF2-40B4-BE49-F238E27FC236}">
                <a16:creationId xmlns:a16="http://schemas.microsoft.com/office/drawing/2014/main" id="{6DC732DF-0947-C613-E9CB-B62F0D7E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" y="4719370"/>
            <a:ext cx="1922458" cy="19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bacco - Free healthcare and medical icons">
            <a:extLst>
              <a:ext uri="{FF2B5EF4-FFF2-40B4-BE49-F238E27FC236}">
                <a16:creationId xmlns:a16="http://schemas.microsoft.com/office/drawing/2014/main" id="{58C1699D-B4B9-301B-72F1-5712D1AE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78" y="2471747"/>
            <a:ext cx="1987523" cy="198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4D5120-8A1F-CA0D-A6FA-84CBCEDCA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4" y="6972422"/>
            <a:ext cx="2003746" cy="2003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C58EEF-E0AC-6B1A-5468-9F33862BDC1F}"/>
              </a:ext>
            </a:extLst>
          </p:cNvPr>
          <p:cNvSpPr txBox="1"/>
          <p:nvPr/>
        </p:nvSpPr>
        <p:spPr>
          <a:xfrm>
            <a:off x="3671392" y="2677805"/>
            <a:ext cx="141552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</a:rPr>
              <a:t>Tobacco is responsible for up to half the difference in life expectancy between the highest and lowest sociodemographic groups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E1E0A-4176-7511-994C-8DC69C058615}"/>
              </a:ext>
            </a:extLst>
          </p:cNvPr>
          <p:cNvSpPr txBox="1"/>
          <p:nvPr/>
        </p:nvSpPr>
        <p:spPr>
          <a:xfrm>
            <a:off x="3657673" y="5090173"/>
            <a:ext cx="141552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</a:rPr>
              <a:t>Deaths caused by alcohol are twice as high in the most disadvantaged areas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0A705-B297-B4CC-8576-69B197CC9D9B}"/>
              </a:ext>
            </a:extLst>
          </p:cNvPr>
          <p:cNvSpPr txBox="1"/>
          <p:nvPr/>
        </p:nvSpPr>
        <p:spPr>
          <a:xfrm>
            <a:off x="3657673" y="7350696"/>
            <a:ext cx="141552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</a:rPr>
              <a:t>Children from more disadvantaged backgrounds are more likely to be living with overweight and obesity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29F79690-0547-3C50-2BD7-8F4B79512456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4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39460-3A7A-D02F-0155-AAABC8A1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B09DDEE-7555-8437-2AA5-954C63D373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424021-62D9-C7AD-7324-87CC018BB780}"/>
              </a:ext>
            </a:extLst>
          </p:cNvPr>
          <p:cNvSpPr txBox="1"/>
          <p:nvPr/>
        </p:nvSpPr>
        <p:spPr>
          <a:xfrm>
            <a:off x="952198" y="802945"/>
            <a:ext cx="1589665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Inequalities in commercial environments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50606C-144D-C274-173C-935803E6773B}"/>
              </a:ext>
            </a:extLst>
          </p:cNvPr>
          <p:cNvSpPr txBox="1">
            <a:spLocks/>
          </p:cNvSpPr>
          <p:nvPr/>
        </p:nvSpPr>
        <p:spPr>
          <a:xfrm>
            <a:off x="952198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46ECAF3-370B-411A-5E94-4262D3A1C6B9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7945A-3BB8-1AB4-7702-98939B984796}"/>
              </a:ext>
            </a:extLst>
          </p:cNvPr>
          <p:cNvSpPr txBox="1"/>
          <p:nvPr/>
        </p:nvSpPr>
        <p:spPr>
          <a:xfrm>
            <a:off x="567974" y="3240769"/>
            <a:ext cx="6698515" cy="6780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Unhealthy commercial environments, with higher availability of unhealthy food and drink, alcohol and tobacco, cluster in the most disadvantaged areas – compounding inequalities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highlight>
                  <a:srgbClr val="FFFF00"/>
                </a:highlight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Include local data on commercial environments here if you have it</a:t>
            </a: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looking at a shelf of beverages&#10;&#10;AI-generated content may be incorrect.">
            <a:extLst>
              <a:ext uri="{FF2B5EF4-FFF2-40B4-BE49-F238E27FC236}">
                <a16:creationId xmlns:a16="http://schemas.microsoft.com/office/drawing/2014/main" id="{4B464583-9582-5950-8F4A-6879885035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885" y="2780130"/>
            <a:ext cx="8574255" cy="5716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8347BF-E217-FDEC-9AA3-9F6C1818404F}"/>
              </a:ext>
            </a:extLst>
          </p:cNvPr>
          <p:cNvSpPr txBox="1"/>
          <p:nvPr/>
        </p:nvSpPr>
        <p:spPr>
          <a:xfrm>
            <a:off x="8693885" y="8660367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2023. Provided by Impact on Urban Health licensed via a CC BY-NC-ND 4.0 license.</a:t>
            </a:r>
          </a:p>
        </p:txBody>
      </p:sp>
    </p:spTree>
    <p:extLst>
      <p:ext uri="{BB962C8B-B14F-4D97-AF65-F5344CB8AC3E}">
        <p14:creationId xmlns:p14="http://schemas.microsoft.com/office/powerpoint/2010/main" val="1707272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5B628-462A-0FD8-D94E-9C71E77E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91C652D-8B86-E25C-5F4B-F62D7371C3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3CADD9F-40CA-EDE0-419D-AA30D729D3A2}"/>
              </a:ext>
            </a:extLst>
          </p:cNvPr>
          <p:cNvSpPr txBox="1"/>
          <p:nvPr/>
        </p:nvSpPr>
        <p:spPr>
          <a:xfrm>
            <a:off x="952198" y="802945"/>
            <a:ext cx="15896658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Public opinion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B8175A-4B73-1BEE-81C9-AF1041292E76}"/>
              </a:ext>
            </a:extLst>
          </p:cNvPr>
          <p:cNvSpPr txBox="1">
            <a:spLocks/>
          </p:cNvSpPr>
          <p:nvPr/>
        </p:nvSpPr>
        <p:spPr>
          <a:xfrm>
            <a:off x="952198" y="3024312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A304A3-6B26-6246-D226-AE2F6D7598D6}"/>
              </a:ext>
            </a:extLst>
          </p:cNvPr>
          <p:cNvSpPr txBox="1">
            <a:spLocks/>
          </p:cNvSpPr>
          <p:nvPr/>
        </p:nvSpPr>
        <p:spPr>
          <a:xfrm>
            <a:off x="461330" y="2693718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256CA-D085-0156-C578-CDD335A1BE75}"/>
              </a:ext>
            </a:extLst>
          </p:cNvPr>
          <p:cNvSpPr txBox="1"/>
          <p:nvPr/>
        </p:nvSpPr>
        <p:spPr>
          <a:xfrm>
            <a:off x="1001335" y="2543700"/>
            <a:ext cx="8146315" cy="442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73% </a:t>
            </a:r>
            <a:r>
              <a:rPr kumimoji="0" lang="en-GB" sz="3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think</a:t>
            </a: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the government has a role in </a:t>
            </a: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protecting the public 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from harmful business practices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b="1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74%</a:t>
            </a: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think that if business and health are in conflict government should </a:t>
            </a:r>
            <a:r>
              <a:rPr lang="en-GB" sz="3600" b="1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prioritise health</a:t>
            </a:r>
            <a:endParaRPr kumimoji="0" lang="en-GB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Business Growth outline">
            <a:extLst>
              <a:ext uri="{FF2B5EF4-FFF2-40B4-BE49-F238E27FC236}">
                <a16:creationId xmlns:a16="http://schemas.microsoft.com/office/drawing/2014/main" id="{92C80216-8513-68FB-80F2-4E30ABB34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4455" y="1869115"/>
            <a:ext cx="5641776" cy="5641776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1D406900-FFE0-DD30-16D8-4D82A7E85D92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083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4543a0-6766-456e-a2ee-4414459d9a0a">
      <Terms xmlns="http://schemas.microsoft.com/office/infopath/2007/PartnerControls"/>
    </lcf76f155ced4ddcb4097134ff3c332f>
    <TaxCatchAll xmlns="af7b454b-5578-4b92-ad2d-05626e0910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4553EA454694B8CD2AA52A00C529E" ma:contentTypeVersion="18" ma:contentTypeDescription="Create a new document." ma:contentTypeScope="" ma:versionID="8b33c38a0e226c53622aeb70fe150581">
  <xsd:schema xmlns:xsd="http://www.w3.org/2001/XMLSchema" xmlns:xs="http://www.w3.org/2001/XMLSchema" xmlns:p="http://schemas.microsoft.com/office/2006/metadata/properties" xmlns:ns2="3a4543a0-6766-456e-a2ee-4414459d9a0a" xmlns:ns3="af7b454b-5578-4b92-ad2d-05626e091018" targetNamespace="http://schemas.microsoft.com/office/2006/metadata/properties" ma:root="true" ma:fieldsID="58f030107127aa6bb1f50f09fa2b205f" ns2:_="" ns3:_="">
    <xsd:import namespace="3a4543a0-6766-456e-a2ee-4414459d9a0a"/>
    <xsd:import namespace="af7b454b-5578-4b92-ad2d-05626e0910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43a0-6766-456e-a2ee-4414459d9a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6d2e6d8-cbd0-4db0-ba36-afbb08a2ca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b454b-5578-4b92-ad2d-05626e0910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b07f2-ba60-4e2c-beaf-204d65fe82c0}" ma:internalName="TaxCatchAll" ma:showField="CatchAllData" ma:web="af7b454b-5578-4b92-ad2d-05626e0910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2A78A-0D00-4494-99E7-14284C833214}">
  <ds:schemaRefs>
    <ds:schemaRef ds:uri="http://schemas.microsoft.com/office/2006/metadata/properties"/>
    <ds:schemaRef ds:uri="http://schemas.microsoft.com/office/infopath/2007/PartnerControls"/>
    <ds:schemaRef ds:uri="3a4543a0-6766-456e-a2ee-4414459d9a0a"/>
    <ds:schemaRef ds:uri="af7b454b-5578-4b92-ad2d-05626e091018"/>
  </ds:schemaRefs>
</ds:datastoreItem>
</file>

<file path=customXml/itemProps2.xml><?xml version="1.0" encoding="utf-8"?>
<ds:datastoreItem xmlns:ds="http://schemas.openxmlformats.org/officeDocument/2006/customXml" ds:itemID="{1D8C6711-F276-49F2-996A-D22304092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43a0-6766-456e-a2ee-4414459d9a0a"/>
    <ds:schemaRef ds:uri="af7b454b-5578-4b92-ad2d-05626e0910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F5D2BE-58B9-4DBE-A263-1EBD61FB93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1816</Words>
  <Application>Microsoft Office PowerPoint</Application>
  <PresentationFormat>Custom</PresentationFormat>
  <Paragraphs>184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Inter 1</vt:lpstr>
      <vt:lpstr>Aptos</vt:lpstr>
      <vt:lpstr>Symbol</vt:lpstr>
      <vt:lpstr>Inter 4</vt:lpstr>
      <vt:lpstr>Arial</vt:lpstr>
      <vt:lpstr>Inter 3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Biggest Killers presentation</dc:title>
  <cp:lastModifiedBy>Elaine Londesborough van Rooyen</cp:lastModifiedBy>
  <cp:revision>1</cp:revision>
  <dcterms:created xsi:type="dcterms:W3CDTF">2006-08-16T00:00:00Z</dcterms:created>
  <dcterms:modified xsi:type="dcterms:W3CDTF">2025-06-27T08:24:41Z</dcterms:modified>
  <dc:identifier>DAGe6F7rdW4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0x0101008924553EA454694B8CD2AA52A00C529E</vt:lpwstr>
  </property>
  <property fmtid="{D5CDD505-2E9C-101B-9397-08002B2CF9AE}" pid="3" name="MediaServiceImageTags">
    <vt:lpwstr/>
  </property>
</Properties>
</file>