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8"/>
  </p:notesMasterIdLst>
  <p:sldIdLst>
    <p:sldId id="474" r:id="rId5"/>
    <p:sldId id="479" r:id="rId6"/>
    <p:sldId id="48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F99B31C-5EA2-4968-BA6B-AA97EC1DDB68}" v="4" dt="2022-04-06T08:39:00.808"/>
    <p1510:client id="{9DD880B9-EC00-4DF6-BA66-655356CE0F47}" vWet="2" dt="2022-04-06T08:40:47.755"/>
    <p1510:client id="{BFA8B762-997B-4ABE-844B-5C8456591212}" v="8" dt="2022-04-06T08:51:12.76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3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068" y="-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n Waldron" userId="8335f057-b43c-4800-93a8-d297c8c1669d" providerId="ADAL" clId="{6F99B31C-5EA2-4968-BA6B-AA97EC1DDB68}"/>
    <pc:docChg chg="modSld">
      <pc:chgData name="John Waldron" userId="8335f057-b43c-4800-93a8-d297c8c1669d" providerId="ADAL" clId="{6F99B31C-5EA2-4968-BA6B-AA97EC1DDB68}" dt="2022-04-06T08:39:00.808" v="3" actId="20577"/>
      <pc:docMkLst>
        <pc:docMk/>
      </pc:docMkLst>
      <pc:sldChg chg="modSp mod">
        <pc:chgData name="John Waldron" userId="8335f057-b43c-4800-93a8-d297c8c1669d" providerId="ADAL" clId="{6F99B31C-5EA2-4968-BA6B-AA97EC1DDB68}" dt="2022-04-06T08:39:00.808" v="3" actId="20577"/>
        <pc:sldMkLst>
          <pc:docMk/>
          <pc:sldMk cId="821116113" sldId="479"/>
        </pc:sldMkLst>
        <pc:spChg chg="mod">
          <ac:chgData name="John Waldron" userId="8335f057-b43c-4800-93a8-d297c8c1669d" providerId="ADAL" clId="{6F99B31C-5EA2-4968-BA6B-AA97EC1DDB68}" dt="2022-04-06T08:39:00.808" v="3" actId="20577"/>
          <ac:spMkLst>
            <pc:docMk/>
            <pc:sldMk cId="821116113" sldId="479"/>
            <ac:spMk id="4" creationId="{B397C7F9-4C35-4C0F-8E73-555D2768579A}"/>
          </ac:spMkLst>
        </pc:spChg>
      </pc:sldChg>
    </pc:docChg>
  </pc:docChgLst>
  <pc:docChgLst>
    <pc:chgData name="Hazel Cheeseman" userId="53b842ed-73ac-4270-8f4a-999fa8def032" providerId="ADAL" clId="{BFA8B762-997B-4ABE-844B-5C8456591212}"/>
    <pc:docChg chg="modSld">
      <pc:chgData name="Hazel Cheeseman" userId="53b842ed-73ac-4270-8f4a-999fa8def032" providerId="ADAL" clId="{BFA8B762-997B-4ABE-844B-5C8456591212}" dt="2022-04-06T08:53:16.728" v="15" actId="20577"/>
      <pc:docMkLst>
        <pc:docMk/>
      </pc:docMkLst>
      <pc:sldChg chg="modSp mod">
        <pc:chgData name="Hazel Cheeseman" userId="53b842ed-73ac-4270-8f4a-999fa8def032" providerId="ADAL" clId="{BFA8B762-997B-4ABE-844B-5C8456591212}" dt="2022-04-06T08:53:16.728" v="15" actId="20577"/>
        <pc:sldMkLst>
          <pc:docMk/>
          <pc:sldMk cId="821116113" sldId="479"/>
        </pc:sldMkLst>
        <pc:spChg chg="mod">
          <ac:chgData name="Hazel Cheeseman" userId="53b842ed-73ac-4270-8f4a-999fa8def032" providerId="ADAL" clId="{BFA8B762-997B-4ABE-844B-5C8456591212}" dt="2022-04-06T08:53:16.728" v="15" actId="20577"/>
          <ac:spMkLst>
            <pc:docMk/>
            <pc:sldMk cId="821116113" sldId="479"/>
            <ac:spMk id="4" creationId="{B397C7F9-4C35-4C0F-8E73-555D2768579A}"/>
          </ac:spMkLst>
        </pc:spChg>
      </pc:sldChg>
    </pc:docChg>
  </pc:docChgLst>
  <pc:docChgLst>
    <pc:chgData name="Amy Murgatroyd" userId="3e34fdfa-ac50-4786-9f6d-6e61b1097c2e" providerId="ADAL" clId="{9DD880B9-EC00-4DF6-BA66-655356CE0F47}"/>
    <pc:docChg chg="undo redo custSel modSld">
      <pc:chgData name="Amy Murgatroyd" userId="3e34fdfa-ac50-4786-9f6d-6e61b1097c2e" providerId="ADAL" clId="{9DD880B9-EC00-4DF6-BA66-655356CE0F47}" dt="2022-04-05T14:32:19.756" v="33" actId="948"/>
      <pc:docMkLst>
        <pc:docMk/>
      </pc:docMkLst>
      <pc:sldChg chg="modSp mod">
        <pc:chgData name="Amy Murgatroyd" userId="3e34fdfa-ac50-4786-9f6d-6e61b1097c2e" providerId="ADAL" clId="{9DD880B9-EC00-4DF6-BA66-655356CE0F47}" dt="2022-04-05T14:30:44.760" v="28" actId="20577"/>
        <pc:sldMkLst>
          <pc:docMk/>
          <pc:sldMk cId="0" sldId="474"/>
        </pc:sldMkLst>
        <pc:spChg chg="mod">
          <ac:chgData name="Amy Murgatroyd" userId="3e34fdfa-ac50-4786-9f6d-6e61b1097c2e" providerId="ADAL" clId="{9DD880B9-EC00-4DF6-BA66-655356CE0F47}" dt="2022-04-05T14:30:28.693" v="8" actId="1076"/>
          <ac:spMkLst>
            <pc:docMk/>
            <pc:sldMk cId="0" sldId="474"/>
            <ac:spMk id="2" creationId="{54E183EF-18E4-49D1-8E5E-4C10152AF9E4}"/>
          </ac:spMkLst>
        </pc:spChg>
        <pc:spChg chg="mod">
          <ac:chgData name="Amy Murgatroyd" userId="3e34fdfa-ac50-4786-9f6d-6e61b1097c2e" providerId="ADAL" clId="{9DD880B9-EC00-4DF6-BA66-655356CE0F47}" dt="2022-04-05T14:30:44.760" v="28" actId="20577"/>
          <ac:spMkLst>
            <pc:docMk/>
            <pc:sldMk cId="0" sldId="474"/>
            <ac:spMk id="5127" creationId="{ED6DA029-5241-45BC-922D-A3D516084C34}"/>
          </ac:spMkLst>
        </pc:spChg>
      </pc:sldChg>
      <pc:sldChg chg="modSp mod">
        <pc:chgData name="Amy Murgatroyd" userId="3e34fdfa-ac50-4786-9f6d-6e61b1097c2e" providerId="ADAL" clId="{9DD880B9-EC00-4DF6-BA66-655356CE0F47}" dt="2022-04-05T14:32:19.756" v="33" actId="948"/>
        <pc:sldMkLst>
          <pc:docMk/>
          <pc:sldMk cId="821116113" sldId="479"/>
        </pc:sldMkLst>
        <pc:spChg chg="mod">
          <ac:chgData name="Amy Murgatroyd" userId="3e34fdfa-ac50-4786-9f6d-6e61b1097c2e" providerId="ADAL" clId="{9DD880B9-EC00-4DF6-BA66-655356CE0F47}" dt="2022-04-05T14:32:19.756" v="33" actId="948"/>
          <ac:spMkLst>
            <pc:docMk/>
            <pc:sldMk cId="821116113" sldId="479"/>
            <ac:spMk id="4" creationId="{B397C7F9-4C35-4C0F-8E73-555D2768579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37BC93-BDEC-4D57-905C-6F689838ED9D}" type="datetimeFigureOut">
              <a:rPr lang="en-GB" smtClean="0"/>
              <a:t>06/04/2022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EBD315-79B2-42EB-96DC-328FA1684B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3282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admin@smokefreeaction.org.uk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02D3DDD-DAF2-4931-872C-E35BA4A1EEDF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068891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dirty="0">
                <a:solidFill>
                  <a:srgbClr val="0E101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You can see the agenda there. You should all have received a copy in advance. 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F9AB15-87DA-354E-B37D-DB0F6F3651A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3992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1800" dirty="0">
                <a:solidFill>
                  <a:srgbClr val="0E101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meeting is being recorded, and a recording of the event and the slides will be shared with all attendees after the event and uploaded to the ASH website.  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solidFill>
                  <a:srgbClr val="0E101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Please can all attendees keep themselves muted and turn their videos off unless they are presenting. ASH staff will mute anyone who is unmuted and not presenting.</a:t>
            </a:r>
            <a:endParaRPr lang="en-GB" sz="1800" dirty="0">
              <a:solidFill>
                <a:srgbClr val="0E101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solidFill>
                  <a:srgbClr val="0E101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meeting will include time for questions, so please add any questions, comments or discussion points to the meeting chat. We’ll try to answer as many as possible.   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solidFill>
                  <a:srgbClr val="0E101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you have any other issues, please post in the meeting chat or email </a:t>
            </a:r>
            <a:r>
              <a:rPr lang="en-GB" sz="18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admin@smokefreeaction.org.uk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F9AB15-87DA-354E-B37D-DB0F6F3651A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862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8DAB0-4232-45B5-8A1F-32B3FC0011C9}" type="datetimeFigureOut">
              <a:rPr lang="en-GB" smtClean="0"/>
              <a:t>06/04/2022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38683-8CEB-426B-9843-A1BA3AECAD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3273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8DAB0-4232-45B5-8A1F-32B3FC0011C9}" type="datetimeFigureOut">
              <a:rPr lang="en-GB" smtClean="0"/>
              <a:t>06/04/2022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38683-8CEB-426B-9843-A1BA3AECAD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5313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8DAB0-4232-45B5-8A1F-32B3FC0011C9}" type="datetimeFigureOut">
              <a:rPr lang="en-GB" smtClean="0"/>
              <a:t>06/04/2022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38683-8CEB-426B-9843-A1BA3AECAD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3110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8DAB0-4232-45B5-8A1F-32B3FC0011C9}" type="datetimeFigureOut">
              <a:rPr lang="en-GB" smtClean="0"/>
              <a:t>06/04/2022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38683-8CEB-426B-9843-A1BA3AECAD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990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8DAB0-4232-45B5-8A1F-32B3FC0011C9}" type="datetimeFigureOut">
              <a:rPr lang="en-GB" smtClean="0"/>
              <a:t>06/04/2022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38683-8CEB-426B-9843-A1BA3AECAD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1342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8DAB0-4232-45B5-8A1F-32B3FC0011C9}" type="datetimeFigureOut">
              <a:rPr lang="en-GB" smtClean="0"/>
              <a:t>06/04/2022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38683-8CEB-426B-9843-A1BA3AECAD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1266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8DAB0-4232-45B5-8A1F-32B3FC0011C9}" type="datetimeFigureOut">
              <a:rPr lang="en-GB" smtClean="0"/>
              <a:t>06/04/2022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38683-8CEB-426B-9843-A1BA3AECAD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1320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8DAB0-4232-45B5-8A1F-32B3FC0011C9}" type="datetimeFigureOut">
              <a:rPr lang="en-GB" smtClean="0"/>
              <a:t>06/04/2022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38683-8CEB-426B-9843-A1BA3AECAD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4332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8DAB0-4232-45B5-8A1F-32B3FC0011C9}" type="datetimeFigureOut">
              <a:rPr lang="en-GB" smtClean="0"/>
              <a:t>06/04/2022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38683-8CEB-426B-9843-A1BA3AECAD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072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8DAB0-4232-45B5-8A1F-32B3FC0011C9}" type="datetimeFigureOut">
              <a:rPr lang="en-GB" smtClean="0"/>
              <a:t>06/04/2022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38683-8CEB-426B-9843-A1BA3AECAD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7332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8DAB0-4232-45B5-8A1F-32B3FC0011C9}" type="datetimeFigureOut">
              <a:rPr lang="en-GB" smtClean="0"/>
              <a:t>06/04/2022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38683-8CEB-426B-9843-A1BA3AECAD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9455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8DAB0-4232-45B5-8A1F-32B3FC0011C9}" type="datetimeFigureOut">
              <a:rPr lang="en-GB" smtClean="0"/>
              <a:t>06/04/2022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38683-8CEB-426B-9843-A1BA3AECAD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8380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admin@smokefreeaction.org.uk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AAFF2F95-D95C-4F9C-8957-B98D2F5E7F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9272" y="5305430"/>
            <a:ext cx="1745456" cy="10132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4E183EF-18E4-49D1-8E5E-4C10152AF9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9225" y="1208196"/>
            <a:ext cx="6205550" cy="1784748"/>
          </a:xfrm>
        </p:spPr>
        <p:txBody>
          <a:bodyPr rtlCol="0"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4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ASH webinar: </a:t>
            </a:r>
            <a:r>
              <a:rPr lang="en-US" sz="4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Pharmacotherapy to support smoking cessation</a:t>
            </a:r>
            <a:endParaRPr lang="en-GB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127" name="Subtitle 2">
            <a:extLst>
              <a:ext uri="{FF2B5EF4-FFF2-40B4-BE49-F238E27FC236}">
                <a16:creationId xmlns:a16="http://schemas.microsoft.com/office/drawing/2014/main" id="{ED6DA029-5241-45BC-922D-A3D516084C3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971682" y="3435557"/>
            <a:ext cx="5200651" cy="984647"/>
          </a:xfrm>
        </p:spPr>
        <p:txBody>
          <a:bodyPr>
            <a:noAutofit/>
          </a:bodyPr>
          <a:lstStyle/>
          <a:p>
            <a:pPr eaLnBrk="1" hangingPunct="1"/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6 April 2022, </a:t>
            </a:r>
            <a:r>
              <a:rPr lang="en-GB" sz="1800" dirty="0">
                <a:latin typeface="Arial" panose="020B0604020202020204" pitchFamily="34" charset="0"/>
                <a:ea typeface="Calibri" panose="020F0502020204030204" pitchFamily="34" charset="0"/>
              </a:rPr>
              <a:t>10:00-11:30</a:t>
            </a:r>
          </a:p>
          <a:p>
            <a:pPr eaLnBrk="1" hangingPunct="1"/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Chaired by </a:t>
            </a:r>
            <a:r>
              <a:rPr lang="en-GB" sz="1800" dirty="0">
                <a:solidFill>
                  <a:srgbClr val="0E101A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Hazel Cheeseman, Deputy Chief Executive, ASH</a:t>
            </a:r>
            <a:endParaRPr lang="en-GB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CFD7AF-13BF-B94C-B2DA-62FCC5D78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1154" y="164009"/>
            <a:ext cx="3941687" cy="585483"/>
          </a:xfrm>
        </p:spPr>
        <p:txBody>
          <a:bodyPr anchor="b"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F19C3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 </a:t>
            </a:r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397C7F9-4C35-4C0F-8E73-555D2768579A}"/>
              </a:ext>
            </a:extLst>
          </p:cNvPr>
          <p:cNvSpPr txBox="1"/>
          <p:nvPr/>
        </p:nvSpPr>
        <p:spPr>
          <a:xfrm>
            <a:off x="308343" y="749492"/>
            <a:ext cx="8527311" cy="65191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10:00-10:05 Introduction from the chair</a:t>
            </a:r>
          </a:p>
          <a:p>
            <a:pPr>
              <a:spcAft>
                <a:spcPts val="800"/>
              </a:spcAft>
            </a:pPr>
            <a:r>
              <a:rPr lang="en-GB" sz="1400" dirty="0">
                <a:latin typeface="Arial" panose="020B0604020202020204" pitchFamily="34" charset="0"/>
                <a:ea typeface="Calibri" panose="020F0502020204030204" pitchFamily="34" charset="0"/>
              </a:rPr>
              <a:t>Hazel Cheeseman, Deputy Chief Executive, Action on Smoking and Health (ASH)</a:t>
            </a:r>
          </a:p>
          <a:p>
            <a:pPr>
              <a:spcAft>
                <a:spcPts val="800"/>
              </a:spcAft>
            </a:pPr>
            <a:r>
              <a:rPr lang="en-GB" sz="1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10:05 – 10:15 Update on </a:t>
            </a:r>
            <a:r>
              <a:rPr lang="en-GB" sz="14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Champix</a:t>
            </a:r>
            <a:r>
              <a:rPr lang="en-GB" sz="1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alternatives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en-GB" sz="1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Dr Lion Shahab, Co-Director, UCL Tobacco and Alcohol Research Group</a:t>
            </a:r>
          </a:p>
          <a:p>
            <a:pPr lvl="0"/>
            <a:r>
              <a:rPr lang="en-GB" sz="1400" dirty="0"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lang="en-GB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GB" sz="1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10:15 – 10:25 Getting the best out of medications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en-GB" sz="1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Louise Ross, Clinical Consultant, NCSCT</a:t>
            </a:r>
          </a:p>
          <a:p>
            <a:pPr lvl="0"/>
            <a:endParaRPr lang="en-GB" sz="1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sz="1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10:25 – 10:35 Supporting women to have a smokefree pregnancy: a new midwifery model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en-GB" sz="1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Christina </a:t>
            </a:r>
            <a:r>
              <a:rPr lang="en-GB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Nurmahi</a:t>
            </a:r>
            <a:r>
              <a:rPr lang="en-GB" sz="1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 Women &amp; </a:t>
            </a:r>
            <a:r>
              <a:rPr lang="en-GB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Newborn</a:t>
            </a:r>
            <a:r>
              <a:rPr lang="en-GB" sz="1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Care Group Lead Pharmacist, University Hospital Southampton NHS FT</a:t>
            </a:r>
            <a:endParaRPr lang="en-GB" sz="1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/>
            <a:endParaRPr lang="en-GB" sz="14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1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10:35 – 10:45 Acute </a:t>
            </a:r>
          </a:p>
          <a:p>
            <a:pPr lvl="0">
              <a:spcAft>
                <a:spcPts val="800"/>
              </a:spcAft>
            </a:pPr>
            <a:r>
              <a:rPr lang="en-GB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Heidi Croucher, Dorset ICS Treating Tobacco Dependency Programme Manager</a:t>
            </a:r>
          </a:p>
          <a:p>
            <a:pPr lvl="0">
              <a:spcAft>
                <a:spcPts val="800"/>
              </a:spcAft>
            </a:pPr>
            <a:r>
              <a:rPr lang="en-GB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Faye Ballard, Treating Tobacco Dependency Advisor, Dorset County Hospital; and 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Alex </a:t>
            </a:r>
            <a:r>
              <a:rPr lang="en-GB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Szymanska</a:t>
            </a:r>
            <a:r>
              <a:rPr lang="en-GB" sz="1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 Treating Tobacco Dependency Nurse, University Hospital Dorset </a:t>
            </a:r>
          </a:p>
          <a:p>
            <a:endParaRPr lang="en-GB" sz="1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400" b="1" dirty="0">
                <a:latin typeface="Arial" panose="020B0604020202020204" pitchFamily="34" charset="0"/>
                <a:cs typeface="Times New Roman" panose="02020603050405020304" pitchFamily="18" charset="0"/>
              </a:rPr>
              <a:t>10:45 – 10:55 Maximising the impact of medication in a mental health setting</a:t>
            </a:r>
          </a:p>
          <a:p>
            <a:r>
              <a:rPr lang="en-GB" sz="1400" dirty="0">
                <a:latin typeface="Arial" panose="020B0604020202020204" pitchFamily="34" charset="0"/>
                <a:cs typeface="Times New Roman" panose="02020603050405020304" pitchFamily="18" charset="0"/>
              </a:rPr>
              <a:t>Dr Debbie Robson, Senior Lecturer in Tobacco Harm Reduction, King's College London</a:t>
            </a:r>
          </a:p>
          <a:p>
            <a:endParaRPr lang="en-GB" sz="14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sz="1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10:55 – 11:05 Community prescribing model for mental health service users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sz="1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Sharon Hughes, Healthy Hospital Programme Lead for South Yorkshire and Bassetlaw ICS </a:t>
            </a:r>
            <a:endParaRPr lang="en-GB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11:05 – 11:30</a:t>
            </a:r>
            <a:r>
              <a:rPr lang="en-GB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Q&amp;A </a:t>
            </a:r>
            <a:endParaRPr lang="en-GB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1116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CFD7AF-13BF-B94C-B2DA-62FCC5D78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1161" y="348240"/>
            <a:ext cx="3941687" cy="585483"/>
          </a:xfrm>
        </p:spPr>
        <p:txBody>
          <a:bodyPr anchor="b">
            <a:normAutofit/>
          </a:bodyPr>
          <a:lstStyle/>
          <a:p>
            <a:pPr algn="ctr"/>
            <a:r>
              <a:rPr lang="en-US" altLang="en-US" sz="3600" b="1" dirty="0">
                <a:solidFill>
                  <a:srgbClr val="F19C32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Housekeeping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4218CA-F376-344C-A3E3-412CE68966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371" y="1820851"/>
            <a:ext cx="8474299" cy="410343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The meeting is being recorded, and a recording of the event will be circulated to all attendees and uploaded to the ASH webinar page after the event. </a:t>
            </a:r>
          </a:p>
          <a:p>
            <a:pPr>
              <a:defRPr/>
            </a:pPr>
            <a:r>
              <a:rPr lang="en-GB" sz="1800" dirty="0">
                <a:solidFill>
                  <a:srgbClr val="0E101A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Please can all panellists and attendees keep themselves muted and turn their videos off unless they are presenting. ASH staff will mute anyone who is unmuted and not presenting.</a:t>
            </a:r>
            <a:endParaRPr lang="en-GB" sz="1800" dirty="0">
              <a:solidFill>
                <a:srgbClr val="0E101A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We encourage all attendees to submit questions and reflections in the meeting chat, to be discussed during the Q&amp;A session.</a:t>
            </a:r>
          </a:p>
          <a:p>
            <a:pPr>
              <a:defRPr/>
            </a:pPr>
            <a:r>
              <a:rPr lang="en-GB" sz="1800" dirty="0">
                <a:solidFill>
                  <a:srgbClr val="0E101A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you have any other issues, please post in the meeting chat or email </a:t>
            </a:r>
            <a:r>
              <a:rPr lang="en-GB" sz="1800" u="sng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admin@smokefreeaction.org.uk</a:t>
            </a:r>
            <a:endParaRPr lang="en-GB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8793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a4543a0-6766-456e-a2ee-4414459d9a0a">
      <Terms xmlns="http://schemas.microsoft.com/office/infopath/2007/PartnerControls"/>
    </lcf76f155ced4ddcb4097134ff3c332f>
    <TaxCatchAll xmlns="af7b454b-5578-4b92-ad2d-05626e091018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24553EA454694B8CD2AA52A00C529E" ma:contentTypeVersion="16" ma:contentTypeDescription="Create a new document." ma:contentTypeScope="" ma:versionID="d27662799cfbf8af8fa830a3aad30cf6">
  <xsd:schema xmlns:xsd="http://www.w3.org/2001/XMLSchema" xmlns:xs="http://www.w3.org/2001/XMLSchema" xmlns:p="http://schemas.microsoft.com/office/2006/metadata/properties" xmlns:ns2="3a4543a0-6766-456e-a2ee-4414459d9a0a" xmlns:ns3="af7b454b-5578-4b92-ad2d-05626e091018" targetNamespace="http://schemas.microsoft.com/office/2006/metadata/properties" ma:root="true" ma:fieldsID="6a05d52439d97e3e3fc910ddb7e15c37" ns2:_="" ns3:_="">
    <xsd:import namespace="3a4543a0-6766-456e-a2ee-4414459d9a0a"/>
    <xsd:import namespace="af7b454b-5578-4b92-ad2d-05626e09101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4543a0-6766-456e-a2ee-4414459d9a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6d2e6d8-cbd0-4db0-ba36-afbb08a2ca2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7b454b-5578-4b92-ad2d-05626e09101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8c5b07f2-ba60-4e2c-beaf-204d65fe82c0}" ma:internalName="TaxCatchAll" ma:showField="CatchAllData" ma:web="af7b454b-5578-4b92-ad2d-05626e09101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0D22197-050C-4FBA-B4E6-A5DD606DBEF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AF8F084-D037-4E88-A5D8-AA9764AE71A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9ABB096-19C8-4E9B-88D6-A5EA8139AEA6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</TotalTime>
  <Words>448</Words>
  <Application>Microsoft Office PowerPoint</Application>
  <PresentationFormat>On-screen Show (4:3)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Symbol</vt:lpstr>
      <vt:lpstr>Office Theme</vt:lpstr>
      <vt:lpstr>ASH webinar: Pharmacotherapy to support smoking cessation</vt:lpstr>
      <vt:lpstr>Agenda </vt:lpstr>
      <vt:lpstr>Housekeeping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ASH webinar – Metrics for the NHS LTP tobacco treatment pathway</dc:title>
  <dc:creator>Amy Murgatroyd</dc:creator>
  <cp:lastModifiedBy>Hazel Cheeseman</cp:lastModifiedBy>
  <cp:revision>1</cp:revision>
  <dcterms:created xsi:type="dcterms:W3CDTF">2022-04-05T14:18:25Z</dcterms:created>
  <dcterms:modified xsi:type="dcterms:W3CDTF">2022-04-06T08:53:25Z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0x0101008924553EA454694B8CD2AA52A00C529E</vt:lpwstr>
  </property>
</Properties>
</file>