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22" r:id="rId5"/>
    <p:sldId id="312" r:id="rId6"/>
    <p:sldId id="313" r:id="rId7"/>
    <p:sldId id="317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35198-F9AA-4FD6-827C-D8F6A7CE4CC6}" v="118" dt="2021-07-09T16:16:41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2" autoAdjust="0"/>
    <p:restoredTop sz="91691" autoAdjust="0"/>
  </p:normalViewPr>
  <p:slideViewPr>
    <p:cSldViewPr snapToGrid="0" snapToObjects="1">
      <p:cViewPr>
        <p:scale>
          <a:sx n="100" d="100"/>
          <a:sy n="100" d="100"/>
        </p:scale>
        <p:origin x="-1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illies" userId="a1b545de-c4e7-4951-a1b9-83c3fff9c698" providerId="ADAL" clId="{BFB35198-F9AA-4FD6-827C-D8F6A7CE4CC6}"/>
    <pc:docChg chg="undo custSel addSld delSld modSld sldOrd">
      <pc:chgData name="James Gillies" userId="a1b545de-c4e7-4951-a1b9-83c3fff9c698" providerId="ADAL" clId="{BFB35198-F9AA-4FD6-827C-D8F6A7CE4CC6}" dt="2021-07-09T16:16:44.348" v="4870" actId="2696"/>
      <pc:docMkLst>
        <pc:docMk/>
      </pc:docMkLst>
      <pc:sldChg chg="addSp delSp modSp">
        <pc:chgData name="James Gillies" userId="a1b545de-c4e7-4951-a1b9-83c3fff9c698" providerId="ADAL" clId="{BFB35198-F9AA-4FD6-827C-D8F6A7CE4CC6}" dt="2021-07-09T15:56:37.870" v="4162" actId="167"/>
        <pc:sldMkLst>
          <pc:docMk/>
          <pc:sldMk cId="52934500" sldId="265"/>
        </pc:sldMkLst>
        <pc:spChg chg="mod">
          <ac:chgData name="James Gillies" userId="a1b545de-c4e7-4951-a1b9-83c3fff9c698" providerId="ADAL" clId="{BFB35198-F9AA-4FD6-827C-D8F6A7CE4CC6}" dt="2021-07-09T11:18:29.028" v="64" actId="20577"/>
          <ac:spMkLst>
            <pc:docMk/>
            <pc:sldMk cId="52934500" sldId="265"/>
            <ac:spMk id="2" creationId="{B732EF51-A59B-49D8-B145-C6D2C372DEBA}"/>
          </ac:spMkLst>
        </pc:spChg>
        <pc:spChg chg="mod">
          <ac:chgData name="James Gillies" userId="a1b545de-c4e7-4951-a1b9-83c3fff9c698" providerId="ADAL" clId="{BFB35198-F9AA-4FD6-827C-D8F6A7CE4CC6}" dt="2021-07-09T11:18:41.003" v="74" actId="20577"/>
          <ac:spMkLst>
            <pc:docMk/>
            <pc:sldMk cId="52934500" sldId="265"/>
            <ac:spMk id="3" creationId="{31608A49-3EB9-493C-B378-62279B28580E}"/>
          </ac:spMkLst>
        </pc:spChg>
        <pc:spChg chg="del">
          <ac:chgData name="James Gillies" userId="a1b545de-c4e7-4951-a1b9-83c3fff9c698" providerId="ADAL" clId="{BFB35198-F9AA-4FD6-827C-D8F6A7CE4CC6}" dt="2021-07-09T11:24:13.178" v="249" actId="478"/>
          <ac:spMkLst>
            <pc:docMk/>
            <pc:sldMk cId="52934500" sldId="265"/>
            <ac:spMk id="7" creationId="{0ADE8D27-F541-452A-B661-024A4B0D4065}"/>
          </ac:spMkLst>
        </pc:spChg>
        <pc:picChg chg="add ord">
          <ac:chgData name="James Gillies" userId="a1b545de-c4e7-4951-a1b9-83c3fff9c698" providerId="ADAL" clId="{BFB35198-F9AA-4FD6-827C-D8F6A7CE4CC6}" dt="2021-07-09T15:56:37.870" v="4162" actId="167"/>
          <ac:picMkLst>
            <pc:docMk/>
            <pc:sldMk cId="52934500" sldId="265"/>
            <ac:picMk id="6" creationId="{5438A160-EFB8-4DFA-A404-258726481A03}"/>
          </ac:picMkLst>
        </pc:picChg>
      </pc:sldChg>
      <pc:sldChg chg="del">
        <pc:chgData name="James Gillies" userId="a1b545de-c4e7-4951-a1b9-83c3fff9c698" providerId="ADAL" clId="{BFB35198-F9AA-4FD6-827C-D8F6A7CE4CC6}" dt="2021-07-09T11:25:07.440" v="255" actId="2696"/>
        <pc:sldMkLst>
          <pc:docMk/>
          <pc:sldMk cId="1167957582" sldId="266"/>
        </pc:sldMkLst>
      </pc:sldChg>
      <pc:sldChg chg="del">
        <pc:chgData name="James Gillies" userId="a1b545de-c4e7-4951-a1b9-83c3fff9c698" providerId="ADAL" clId="{BFB35198-F9AA-4FD6-827C-D8F6A7CE4CC6}" dt="2021-07-09T11:25:11.933" v="259" actId="2696"/>
        <pc:sldMkLst>
          <pc:docMk/>
          <pc:sldMk cId="2296552345" sldId="269"/>
        </pc:sldMkLst>
      </pc:sldChg>
      <pc:sldChg chg="del">
        <pc:chgData name="James Gillies" userId="a1b545de-c4e7-4951-a1b9-83c3fff9c698" providerId="ADAL" clId="{BFB35198-F9AA-4FD6-827C-D8F6A7CE4CC6}" dt="2021-07-09T11:25:16.010" v="260" actId="2696"/>
        <pc:sldMkLst>
          <pc:docMk/>
          <pc:sldMk cId="1327547952" sldId="286"/>
        </pc:sldMkLst>
      </pc:sldChg>
      <pc:sldChg chg="del">
        <pc:chgData name="James Gillies" userId="a1b545de-c4e7-4951-a1b9-83c3fff9c698" providerId="ADAL" clId="{BFB35198-F9AA-4FD6-827C-D8F6A7CE4CC6}" dt="2021-07-09T11:25:09.775" v="258" actId="2696"/>
        <pc:sldMkLst>
          <pc:docMk/>
          <pc:sldMk cId="1937878224" sldId="295"/>
        </pc:sldMkLst>
      </pc:sldChg>
      <pc:sldChg chg="addSp delSp del">
        <pc:chgData name="James Gillies" userId="a1b545de-c4e7-4951-a1b9-83c3fff9c698" providerId="ADAL" clId="{BFB35198-F9AA-4FD6-827C-D8F6A7CE4CC6}" dt="2021-07-09T11:25:04.754" v="251" actId="2696"/>
        <pc:sldMkLst>
          <pc:docMk/>
          <pc:sldMk cId="3755143623" sldId="296"/>
        </pc:sldMkLst>
        <pc:spChg chg="add del">
          <ac:chgData name="James Gillies" userId="a1b545de-c4e7-4951-a1b9-83c3fff9c698" providerId="ADAL" clId="{BFB35198-F9AA-4FD6-827C-D8F6A7CE4CC6}" dt="2021-07-09T11:19:28.125" v="78"/>
          <ac:spMkLst>
            <pc:docMk/>
            <pc:sldMk cId="3755143623" sldId="296"/>
            <ac:spMk id="2" creationId="{F92C7C8D-98D0-40CE-8FA9-8C9750DD2E27}"/>
          </ac:spMkLst>
        </pc:spChg>
      </pc:sldChg>
      <pc:sldChg chg="del">
        <pc:chgData name="James Gillies" userId="a1b545de-c4e7-4951-a1b9-83c3fff9c698" providerId="ADAL" clId="{BFB35198-F9AA-4FD6-827C-D8F6A7CE4CC6}" dt="2021-07-09T11:25:05.770" v="252" actId="2696"/>
        <pc:sldMkLst>
          <pc:docMk/>
          <pc:sldMk cId="2861959644" sldId="301"/>
        </pc:sldMkLst>
      </pc:sldChg>
      <pc:sldChg chg="del">
        <pc:chgData name="James Gillies" userId="a1b545de-c4e7-4951-a1b9-83c3fff9c698" providerId="ADAL" clId="{BFB35198-F9AA-4FD6-827C-D8F6A7CE4CC6}" dt="2021-07-09T11:25:06.331" v="253" actId="2696"/>
        <pc:sldMkLst>
          <pc:docMk/>
          <pc:sldMk cId="3238026193" sldId="302"/>
        </pc:sldMkLst>
      </pc:sldChg>
      <pc:sldChg chg="del">
        <pc:chgData name="James Gillies" userId="a1b545de-c4e7-4951-a1b9-83c3fff9c698" providerId="ADAL" clId="{BFB35198-F9AA-4FD6-827C-D8F6A7CE4CC6}" dt="2021-07-09T11:25:08.401" v="256" actId="2696"/>
        <pc:sldMkLst>
          <pc:docMk/>
          <pc:sldMk cId="1372688137" sldId="303"/>
        </pc:sldMkLst>
      </pc:sldChg>
      <pc:sldChg chg="del">
        <pc:chgData name="James Gillies" userId="a1b545de-c4e7-4951-a1b9-83c3fff9c698" providerId="ADAL" clId="{BFB35198-F9AA-4FD6-827C-D8F6A7CE4CC6}" dt="2021-07-09T11:25:07.233" v="254" actId="2696"/>
        <pc:sldMkLst>
          <pc:docMk/>
          <pc:sldMk cId="4244343344" sldId="304"/>
        </pc:sldMkLst>
      </pc:sldChg>
      <pc:sldChg chg="del">
        <pc:chgData name="James Gillies" userId="a1b545de-c4e7-4951-a1b9-83c3fff9c698" providerId="ADAL" clId="{BFB35198-F9AA-4FD6-827C-D8F6A7CE4CC6}" dt="2021-07-09T11:25:09.486" v="257" actId="2696"/>
        <pc:sldMkLst>
          <pc:docMk/>
          <pc:sldMk cId="2672740280" sldId="305"/>
        </pc:sldMkLst>
      </pc:sldChg>
      <pc:sldChg chg="addSp delSp modSp add del ord">
        <pc:chgData name="James Gillies" userId="a1b545de-c4e7-4951-a1b9-83c3fff9c698" providerId="ADAL" clId="{BFB35198-F9AA-4FD6-827C-D8F6A7CE4CC6}" dt="2021-07-09T16:16:36.586" v="4869" actId="2696"/>
        <pc:sldMkLst>
          <pc:docMk/>
          <pc:sldMk cId="3142638161" sldId="306"/>
        </pc:sldMkLst>
        <pc:spChg chg="del mod">
          <ac:chgData name="James Gillies" userId="a1b545de-c4e7-4951-a1b9-83c3fff9c698" providerId="ADAL" clId="{BFB35198-F9AA-4FD6-827C-D8F6A7CE4CC6}" dt="2021-07-09T11:20:04.111" v="85" actId="478"/>
          <ac:spMkLst>
            <pc:docMk/>
            <pc:sldMk cId="3142638161" sldId="306"/>
            <ac:spMk id="2" creationId="{60BC984C-CCAB-46AE-AB97-E26247F5FC27}"/>
          </ac:spMkLst>
        </pc:spChg>
        <pc:spChg chg="del">
          <ac:chgData name="James Gillies" userId="a1b545de-c4e7-4951-a1b9-83c3fff9c698" providerId="ADAL" clId="{BFB35198-F9AA-4FD6-827C-D8F6A7CE4CC6}" dt="2021-07-09T11:20:12.688" v="88" actId="478"/>
          <ac:spMkLst>
            <pc:docMk/>
            <pc:sldMk cId="3142638161" sldId="306"/>
            <ac:spMk id="3" creationId="{9450B3F6-E42D-472C-BF0E-06EB5184F7F9}"/>
          </ac:spMkLst>
        </pc:spChg>
        <pc:spChg chg="add mod">
          <ac:chgData name="James Gillies" userId="a1b545de-c4e7-4951-a1b9-83c3fff9c698" providerId="ADAL" clId="{BFB35198-F9AA-4FD6-827C-D8F6A7CE4CC6}" dt="2021-07-09T11:24:01.776" v="248" actId="20577"/>
          <ac:spMkLst>
            <pc:docMk/>
            <pc:sldMk cId="3142638161" sldId="306"/>
            <ac:spMk id="6" creationId="{5EDEFC4E-EDA7-4232-BA3A-179BF68B639F}"/>
          </ac:spMkLst>
        </pc:spChg>
        <pc:spChg chg="add mod">
          <ac:chgData name="James Gillies" userId="a1b545de-c4e7-4951-a1b9-83c3fff9c698" providerId="ADAL" clId="{BFB35198-F9AA-4FD6-827C-D8F6A7CE4CC6}" dt="2021-07-09T11:23:31.849" v="217" actId="2711"/>
          <ac:spMkLst>
            <pc:docMk/>
            <pc:sldMk cId="3142638161" sldId="306"/>
            <ac:spMk id="7" creationId="{D88D1132-DB8A-4BEE-BF40-8F7234462B89}"/>
          </ac:spMkLst>
        </pc:spChg>
        <pc:spChg chg="add mod">
          <ac:chgData name="James Gillies" userId="a1b545de-c4e7-4951-a1b9-83c3fff9c698" providerId="ADAL" clId="{BFB35198-F9AA-4FD6-827C-D8F6A7CE4CC6}" dt="2021-07-09T11:23:47.862" v="245" actId="1076"/>
          <ac:spMkLst>
            <pc:docMk/>
            <pc:sldMk cId="3142638161" sldId="306"/>
            <ac:spMk id="8" creationId="{6EB1A94D-F65A-4DDD-B34C-6D0045B9C769}"/>
          </ac:spMkLst>
        </pc:spChg>
        <pc:spChg chg="add mod">
          <ac:chgData name="James Gillies" userId="a1b545de-c4e7-4951-a1b9-83c3fff9c698" providerId="ADAL" clId="{BFB35198-F9AA-4FD6-827C-D8F6A7CE4CC6}" dt="2021-07-09T16:01:58.620" v="4247" actId="20577"/>
          <ac:spMkLst>
            <pc:docMk/>
            <pc:sldMk cId="3142638161" sldId="306"/>
            <ac:spMk id="9" creationId="{388BAE5A-1239-4B70-B0AF-72F9E89B2405}"/>
          </ac:spMkLst>
        </pc:spChg>
        <pc:picChg chg="add del ord">
          <ac:chgData name="James Gillies" userId="a1b545de-c4e7-4951-a1b9-83c3fff9c698" providerId="ADAL" clId="{BFB35198-F9AA-4FD6-827C-D8F6A7CE4CC6}" dt="2021-07-09T11:20:06.735" v="87" actId="478"/>
          <ac:picMkLst>
            <pc:docMk/>
            <pc:sldMk cId="3142638161" sldId="306"/>
            <ac:picMk id="5" creationId="{A95022E5-A829-48FF-BE12-4685863AA095}"/>
          </ac:picMkLst>
        </pc:picChg>
      </pc:sldChg>
      <pc:sldChg chg="delSp del">
        <pc:chgData name="James Gillies" userId="a1b545de-c4e7-4951-a1b9-83c3fff9c698" providerId="ADAL" clId="{BFB35198-F9AA-4FD6-827C-D8F6A7CE4CC6}" dt="2021-07-09T14:08:36.109" v="267" actId="2696"/>
        <pc:sldMkLst>
          <pc:docMk/>
          <pc:sldMk cId="3825734951" sldId="307"/>
        </pc:sldMkLst>
        <pc:spChg chg="del">
          <ac:chgData name="James Gillies" userId="a1b545de-c4e7-4951-a1b9-83c3fff9c698" providerId="ADAL" clId="{BFB35198-F9AA-4FD6-827C-D8F6A7CE4CC6}" dt="2021-07-09T14:08:15.290" v="261" actId="478"/>
          <ac:spMkLst>
            <pc:docMk/>
            <pc:sldMk cId="3825734951" sldId="307"/>
            <ac:spMk id="6" creationId="{5EDEFC4E-EDA7-4232-BA3A-179BF68B639F}"/>
          </ac:spMkLst>
        </pc:spChg>
        <pc:spChg chg="del">
          <ac:chgData name="James Gillies" userId="a1b545de-c4e7-4951-a1b9-83c3fff9c698" providerId="ADAL" clId="{BFB35198-F9AA-4FD6-827C-D8F6A7CE4CC6}" dt="2021-07-09T14:08:17.376" v="262" actId="478"/>
          <ac:spMkLst>
            <pc:docMk/>
            <pc:sldMk cId="3825734951" sldId="307"/>
            <ac:spMk id="7" creationId="{D88D1132-DB8A-4BEE-BF40-8F7234462B89}"/>
          </ac:spMkLst>
        </pc:spChg>
        <pc:spChg chg="del">
          <ac:chgData name="James Gillies" userId="a1b545de-c4e7-4951-a1b9-83c3fff9c698" providerId="ADAL" clId="{BFB35198-F9AA-4FD6-827C-D8F6A7CE4CC6}" dt="2021-07-09T14:08:18.695" v="263" actId="478"/>
          <ac:spMkLst>
            <pc:docMk/>
            <pc:sldMk cId="3825734951" sldId="307"/>
            <ac:spMk id="8" creationId="{6EB1A94D-F65A-4DDD-B34C-6D0045B9C769}"/>
          </ac:spMkLst>
        </pc:spChg>
      </pc:sldChg>
      <pc:sldChg chg="addSp delSp modSp add del">
        <pc:chgData name="James Gillies" userId="a1b545de-c4e7-4951-a1b9-83c3fff9c698" providerId="ADAL" clId="{BFB35198-F9AA-4FD6-827C-D8F6A7CE4CC6}" dt="2021-07-09T16:16:44.348" v="4870" actId="2696"/>
        <pc:sldMkLst>
          <pc:docMk/>
          <pc:sldMk cId="1060052911" sldId="308"/>
        </pc:sldMkLst>
        <pc:spChg chg="del">
          <ac:chgData name="James Gillies" userId="a1b545de-c4e7-4951-a1b9-83c3fff9c698" providerId="ADAL" clId="{BFB35198-F9AA-4FD6-827C-D8F6A7CE4CC6}" dt="2021-07-09T14:11:28.428" v="285" actId="478"/>
          <ac:spMkLst>
            <pc:docMk/>
            <pc:sldMk cId="1060052911" sldId="308"/>
            <ac:spMk id="4" creationId="{FC4DF518-CC27-4F61-AAE0-AA1E2159A6C3}"/>
          </ac:spMkLst>
        </pc:spChg>
        <pc:picChg chg="add ord">
          <ac:chgData name="James Gillies" userId="a1b545de-c4e7-4951-a1b9-83c3fff9c698" providerId="ADAL" clId="{BFB35198-F9AA-4FD6-827C-D8F6A7CE4CC6}" dt="2021-07-09T14:08:32.394" v="266" actId="167"/>
          <ac:picMkLst>
            <pc:docMk/>
            <pc:sldMk cId="1060052911" sldId="308"/>
            <ac:picMk id="5" creationId="{6A4C9A1C-E189-490C-8BBF-2D035F71A08B}"/>
          </ac:picMkLst>
        </pc:picChg>
      </pc:sldChg>
      <pc:sldChg chg="addSp delSp modSp">
        <pc:chgData name="James Gillies" userId="a1b545de-c4e7-4951-a1b9-83c3fff9c698" providerId="ADAL" clId="{BFB35198-F9AA-4FD6-827C-D8F6A7CE4CC6}" dt="2021-07-09T15:57:17.672" v="4164" actId="20577"/>
        <pc:sldMkLst>
          <pc:docMk/>
          <pc:sldMk cId="3307602135" sldId="309"/>
        </pc:sldMkLst>
        <pc:spChg chg="del">
          <ac:chgData name="James Gillies" userId="a1b545de-c4e7-4951-a1b9-83c3fff9c698" providerId="ADAL" clId="{BFB35198-F9AA-4FD6-827C-D8F6A7CE4CC6}" dt="2021-07-09T14:09:38.248" v="269" actId="478"/>
          <ac:spMkLst>
            <pc:docMk/>
            <pc:sldMk cId="3307602135" sldId="309"/>
            <ac:spMk id="2" creationId="{9DBE1E6F-7EAE-42C6-B41E-5B8647E7DA07}"/>
          </ac:spMkLst>
        </pc:spChg>
        <pc:spChg chg="del">
          <ac:chgData name="James Gillies" userId="a1b545de-c4e7-4951-a1b9-83c3fff9c698" providerId="ADAL" clId="{BFB35198-F9AA-4FD6-827C-D8F6A7CE4CC6}" dt="2021-07-09T14:11:00.415" v="280" actId="478"/>
          <ac:spMkLst>
            <pc:docMk/>
            <pc:sldMk cId="3307602135" sldId="309"/>
            <ac:spMk id="3" creationId="{1B9EF1A2-5202-4514-8325-7F6D504BC0EF}"/>
          </ac:spMkLst>
        </pc:spChg>
        <pc:spChg chg="del">
          <ac:chgData name="James Gillies" userId="a1b545de-c4e7-4951-a1b9-83c3fff9c698" providerId="ADAL" clId="{BFB35198-F9AA-4FD6-827C-D8F6A7CE4CC6}" dt="2021-07-09T14:11:23.553" v="284" actId="478"/>
          <ac:spMkLst>
            <pc:docMk/>
            <pc:sldMk cId="3307602135" sldId="309"/>
            <ac:spMk id="4" creationId="{FC4DF518-CC27-4F61-AAE0-AA1E2159A6C3}"/>
          </ac:spMkLst>
        </pc:spChg>
        <pc:spChg chg="add mod">
          <ac:chgData name="James Gillies" userId="a1b545de-c4e7-4951-a1b9-83c3fff9c698" providerId="ADAL" clId="{BFB35198-F9AA-4FD6-827C-D8F6A7CE4CC6}" dt="2021-07-09T15:57:17.672" v="4164" actId="20577"/>
          <ac:spMkLst>
            <pc:docMk/>
            <pc:sldMk cId="3307602135" sldId="309"/>
            <ac:spMk id="6" creationId="{AD586B5E-BC92-4BAF-90B8-7A8E1A1C296B}"/>
          </ac:spMkLst>
        </pc:spChg>
        <pc:spChg chg="add mod">
          <ac:chgData name="James Gillies" userId="a1b545de-c4e7-4951-a1b9-83c3fff9c698" providerId="ADAL" clId="{BFB35198-F9AA-4FD6-827C-D8F6A7CE4CC6}" dt="2021-07-09T14:11:09.536" v="283" actId="2711"/>
          <ac:spMkLst>
            <pc:docMk/>
            <pc:sldMk cId="3307602135" sldId="309"/>
            <ac:spMk id="8" creationId="{BEE758F4-3958-4AE5-A000-435F430E0378}"/>
          </ac:spMkLst>
        </pc:spChg>
        <pc:picChg chg="add mod">
          <ac:chgData name="James Gillies" userId="a1b545de-c4e7-4951-a1b9-83c3fff9c698" providerId="ADAL" clId="{BFB35198-F9AA-4FD6-827C-D8F6A7CE4CC6}" dt="2021-07-09T14:10:24.357" v="277" actId="1076"/>
          <ac:picMkLst>
            <pc:docMk/>
            <pc:sldMk cId="3307602135" sldId="309"/>
            <ac:picMk id="7" creationId="{8F6AD412-183C-48CD-970F-5090F3C35335}"/>
          </ac:picMkLst>
        </pc:picChg>
      </pc:sldChg>
      <pc:sldChg chg="addSp delSp modSp">
        <pc:chgData name="James Gillies" userId="a1b545de-c4e7-4951-a1b9-83c3fff9c698" providerId="ADAL" clId="{BFB35198-F9AA-4FD6-827C-D8F6A7CE4CC6}" dt="2021-07-09T16:01:02.201" v="4239" actId="20577"/>
        <pc:sldMkLst>
          <pc:docMk/>
          <pc:sldMk cId="1615429670" sldId="310"/>
        </pc:sldMkLst>
        <pc:spChg chg="del mod">
          <ac:chgData name="James Gillies" userId="a1b545de-c4e7-4951-a1b9-83c3fff9c698" providerId="ADAL" clId="{BFB35198-F9AA-4FD6-827C-D8F6A7CE4CC6}" dt="2021-07-09T14:12:06.065" v="289" actId="478"/>
          <ac:spMkLst>
            <pc:docMk/>
            <pc:sldMk cId="1615429670" sldId="310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01:02.201" v="4239" actId="20577"/>
          <ac:spMkLst>
            <pc:docMk/>
            <pc:sldMk cId="1615429670" sldId="310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5:57:28.153" v="4169" actId="20577"/>
          <ac:spMkLst>
            <pc:docMk/>
            <pc:sldMk cId="1615429670" sldId="310"/>
            <ac:spMk id="6" creationId="{93D14751-4812-4D1F-A4B4-2DBFE247C79C}"/>
          </ac:spMkLst>
        </pc:spChg>
        <pc:picChg chg="add mod">
          <ac:chgData name="James Gillies" userId="a1b545de-c4e7-4951-a1b9-83c3fff9c698" providerId="ADAL" clId="{BFB35198-F9AA-4FD6-827C-D8F6A7CE4CC6}" dt="2021-07-09T14:12:34.247" v="297" actId="14100"/>
          <ac:picMkLst>
            <pc:docMk/>
            <pc:sldMk cId="1615429670" sldId="310"/>
            <ac:picMk id="7" creationId="{EF8D49BC-38EF-407E-A4D0-7B2BDDA4CEE1}"/>
          </ac:picMkLst>
        </pc:picChg>
      </pc:sldChg>
      <pc:sldChg chg="addSp delSp modSp">
        <pc:chgData name="James Gillies" userId="a1b545de-c4e7-4951-a1b9-83c3fff9c698" providerId="ADAL" clId="{BFB35198-F9AA-4FD6-827C-D8F6A7CE4CC6}" dt="2021-07-09T16:00:56.336" v="4237" actId="20577"/>
        <pc:sldMkLst>
          <pc:docMk/>
          <pc:sldMk cId="123422761" sldId="311"/>
        </pc:sldMkLst>
        <pc:spChg chg="del mod">
          <ac:chgData name="James Gillies" userId="a1b545de-c4e7-4951-a1b9-83c3fff9c698" providerId="ADAL" clId="{BFB35198-F9AA-4FD6-827C-D8F6A7CE4CC6}" dt="2021-07-09T14:19:43.966" v="336" actId="478"/>
          <ac:spMkLst>
            <pc:docMk/>
            <pc:sldMk cId="123422761" sldId="311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00:56.336" v="4237" actId="20577"/>
          <ac:spMkLst>
            <pc:docMk/>
            <pc:sldMk cId="123422761" sldId="311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4:21:27.756" v="395" actId="20577"/>
          <ac:spMkLst>
            <pc:docMk/>
            <pc:sldMk cId="123422761" sldId="311"/>
            <ac:spMk id="6" creationId="{E4D63379-29DE-4B6A-92F3-93D28A521579}"/>
          </ac:spMkLst>
        </pc:spChg>
        <pc:spChg chg="add mod">
          <ac:chgData name="James Gillies" userId="a1b545de-c4e7-4951-a1b9-83c3fff9c698" providerId="ADAL" clId="{BFB35198-F9AA-4FD6-827C-D8F6A7CE4CC6}" dt="2021-07-09T14:23:27.157" v="421" actId="1076"/>
          <ac:spMkLst>
            <pc:docMk/>
            <pc:sldMk cId="123422761" sldId="311"/>
            <ac:spMk id="10" creationId="{381009D2-5A61-4C64-8CC4-6AC2E96D02C0}"/>
          </ac:spMkLst>
        </pc:spChg>
        <pc:grpChg chg="add mod">
          <ac:chgData name="James Gillies" userId="a1b545de-c4e7-4951-a1b9-83c3fff9c698" providerId="ADAL" clId="{BFB35198-F9AA-4FD6-827C-D8F6A7CE4CC6}" dt="2021-07-09T14:21:39.037" v="396" actId="1076"/>
          <ac:grpSpMkLst>
            <pc:docMk/>
            <pc:sldMk cId="123422761" sldId="311"/>
            <ac:grpSpMk id="7" creationId="{DA0845DF-30A1-4BA3-BE16-1288FC0B439A}"/>
          </ac:grpSpMkLst>
        </pc:grpChg>
        <pc:picChg chg="add del">
          <ac:chgData name="James Gillies" userId="a1b545de-c4e7-4951-a1b9-83c3fff9c698" providerId="ADAL" clId="{BFB35198-F9AA-4FD6-827C-D8F6A7CE4CC6}" dt="2021-07-09T14:19:39.826" v="334" actId="478"/>
          <ac:picMkLst>
            <pc:docMk/>
            <pc:sldMk cId="123422761" sldId="311"/>
            <ac:picMk id="5" creationId="{6A4C9A1C-E189-490C-8BBF-2D035F71A08B}"/>
          </ac:picMkLst>
        </pc:picChg>
      </pc:sldChg>
      <pc:sldChg chg="addSp delSp modSp">
        <pc:chgData name="James Gillies" userId="a1b545de-c4e7-4951-a1b9-83c3fff9c698" providerId="ADAL" clId="{BFB35198-F9AA-4FD6-827C-D8F6A7CE4CC6}" dt="2021-07-09T16:00:43.452" v="4233" actId="1076"/>
        <pc:sldMkLst>
          <pc:docMk/>
          <pc:sldMk cId="1447400389" sldId="312"/>
        </pc:sldMkLst>
        <pc:spChg chg="del">
          <ac:chgData name="James Gillies" userId="a1b545de-c4e7-4951-a1b9-83c3fff9c698" providerId="ADAL" clId="{BFB35198-F9AA-4FD6-827C-D8F6A7CE4CC6}" dt="2021-07-09T14:22:20.159" v="408" actId="478"/>
          <ac:spMkLst>
            <pc:docMk/>
            <pc:sldMk cId="1447400389" sldId="312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00:21.596" v="4226" actId="14100"/>
          <ac:spMkLst>
            <pc:docMk/>
            <pc:sldMk cId="1447400389" sldId="312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6:00:28.101" v="4228" actId="1076"/>
          <ac:spMkLst>
            <pc:docMk/>
            <pc:sldMk cId="1447400389" sldId="312"/>
            <ac:spMk id="4" creationId="{44F66A15-7565-4B23-9D5A-ABDCCC52837B}"/>
          </ac:spMkLst>
        </pc:spChg>
        <pc:spChg chg="add mod">
          <ac:chgData name="James Gillies" userId="a1b545de-c4e7-4951-a1b9-83c3fff9c698" providerId="ADAL" clId="{BFB35198-F9AA-4FD6-827C-D8F6A7CE4CC6}" dt="2021-07-09T16:00:24.357" v="4227" actId="1076"/>
          <ac:spMkLst>
            <pc:docMk/>
            <pc:sldMk cId="1447400389" sldId="312"/>
            <ac:spMk id="6" creationId="{088275D7-90DA-497C-B397-607E4B1A1F46}"/>
          </ac:spMkLst>
        </pc:spChg>
        <pc:spChg chg="add mod">
          <ac:chgData name="James Gillies" userId="a1b545de-c4e7-4951-a1b9-83c3fff9c698" providerId="ADAL" clId="{BFB35198-F9AA-4FD6-827C-D8F6A7CE4CC6}" dt="2021-07-09T16:00:33.445" v="4230" actId="1076"/>
          <ac:spMkLst>
            <pc:docMk/>
            <pc:sldMk cId="1447400389" sldId="312"/>
            <ac:spMk id="8" creationId="{12CA9369-CDE6-4FF4-937F-1DBD2165247F}"/>
          </ac:spMkLst>
        </pc:spChg>
        <pc:spChg chg="add mod">
          <ac:chgData name="James Gillies" userId="a1b545de-c4e7-4951-a1b9-83c3fff9c698" providerId="ADAL" clId="{BFB35198-F9AA-4FD6-827C-D8F6A7CE4CC6}" dt="2021-07-09T16:00:41.054" v="4232" actId="1076"/>
          <ac:spMkLst>
            <pc:docMk/>
            <pc:sldMk cId="1447400389" sldId="312"/>
            <ac:spMk id="9" creationId="{935F8108-74D5-48EC-A167-A42214E5EEB9}"/>
          </ac:spMkLst>
        </pc:spChg>
        <pc:spChg chg="add mod">
          <ac:chgData name="James Gillies" userId="a1b545de-c4e7-4951-a1b9-83c3fff9c698" providerId="ADAL" clId="{BFB35198-F9AA-4FD6-827C-D8F6A7CE4CC6}" dt="2021-07-09T16:00:43.452" v="4233" actId="1076"/>
          <ac:spMkLst>
            <pc:docMk/>
            <pc:sldMk cId="1447400389" sldId="312"/>
            <ac:spMk id="10" creationId="{FA57FA40-FB67-4395-AC97-5005A402C141}"/>
          </ac:spMkLst>
        </pc:spChg>
        <pc:spChg chg="add mod">
          <ac:chgData name="James Gillies" userId="a1b545de-c4e7-4951-a1b9-83c3fff9c698" providerId="ADAL" clId="{BFB35198-F9AA-4FD6-827C-D8F6A7CE4CC6}" dt="2021-07-09T16:00:36.956" v="4231" actId="1076"/>
          <ac:spMkLst>
            <pc:docMk/>
            <pc:sldMk cId="1447400389" sldId="312"/>
            <ac:spMk id="11" creationId="{651141E2-27A0-4C6F-B469-CCC5E04A762D}"/>
          </ac:spMkLst>
        </pc:spChg>
        <pc:picChg chg="mod">
          <ac:chgData name="James Gillies" userId="a1b545de-c4e7-4951-a1b9-83c3fff9c698" providerId="ADAL" clId="{BFB35198-F9AA-4FD6-827C-D8F6A7CE4CC6}" dt="2021-07-09T14:24:26.948" v="428" actId="1076"/>
          <ac:picMkLst>
            <pc:docMk/>
            <pc:sldMk cId="1447400389" sldId="312"/>
            <ac:picMk id="5" creationId="{6A4C9A1C-E189-490C-8BBF-2D035F71A08B}"/>
          </ac:picMkLst>
        </pc:picChg>
        <pc:picChg chg="add mod">
          <ac:chgData name="James Gillies" userId="a1b545de-c4e7-4951-a1b9-83c3fff9c698" providerId="ADAL" clId="{BFB35198-F9AA-4FD6-827C-D8F6A7CE4CC6}" dt="2021-07-09T16:00:30.237" v="4229" actId="1076"/>
          <ac:picMkLst>
            <pc:docMk/>
            <pc:sldMk cId="1447400389" sldId="312"/>
            <ac:picMk id="7" creationId="{4CBA8A16-58CD-4447-9EC1-99A144319DF6}"/>
          </ac:picMkLst>
        </pc:picChg>
      </pc:sldChg>
      <pc:sldChg chg="addSp modSp">
        <pc:chgData name="James Gillies" userId="a1b545de-c4e7-4951-a1b9-83c3fff9c698" providerId="ADAL" clId="{BFB35198-F9AA-4FD6-827C-D8F6A7CE4CC6}" dt="2021-07-09T16:00:07.885" v="4218" actId="20577"/>
        <pc:sldMkLst>
          <pc:docMk/>
          <pc:sldMk cId="2475575651" sldId="313"/>
        </pc:sldMkLst>
        <pc:spChg chg="mod">
          <ac:chgData name="James Gillies" userId="a1b545de-c4e7-4951-a1b9-83c3fff9c698" providerId="ADAL" clId="{BFB35198-F9AA-4FD6-827C-D8F6A7CE4CC6}" dt="2021-07-09T14:34:20.152" v="529" actId="20577"/>
          <ac:spMkLst>
            <pc:docMk/>
            <pc:sldMk cId="2475575651" sldId="313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00:07.885" v="4218" actId="20577"/>
          <ac:spMkLst>
            <pc:docMk/>
            <pc:sldMk cId="2475575651" sldId="313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4:35:07.942" v="534" actId="113"/>
          <ac:spMkLst>
            <pc:docMk/>
            <pc:sldMk cId="2475575651" sldId="313"/>
            <ac:spMk id="4" creationId="{944F95AF-4642-49FE-BD89-10BAE07FAC6D}"/>
          </ac:spMkLst>
        </pc:spChg>
      </pc:sldChg>
      <pc:sldChg chg="modSp">
        <pc:chgData name="James Gillies" userId="a1b545de-c4e7-4951-a1b9-83c3fff9c698" providerId="ADAL" clId="{BFB35198-F9AA-4FD6-827C-D8F6A7CE4CC6}" dt="2021-07-09T16:00:00.729" v="4214" actId="20577"/>
        <pc:sldMkLst>
          <pc:docMk/>
          <pc:sldMk cId="3530409494" sldId="314"/>
        </pc:sldMkLst>
        <pc:spChg chg="mod">
          <ac:chgData name="James Gillies" userId="a1b545de-c4e7-4951-a1b9-83c3fff9c698" providerId="ADAL" clId="{BFB35198-F9AA-4FD6-827C-D8F6A7CE4CC6}" dt="2021-07-09T14:46:16.539" v="715" actId="20577"/>
          <ac:spMkLst>
            <pc:docMk/>
            <pc:sldMk cId="3530409494" sldId="314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00:00.729" v="4214" actId="20577"/>
          <ac:spMkLst>
            <pc:docMk/>
            <pc:sldMk cId="3530409494" sldId="314"/>
            <ac:spMk id="3" creationId="{1B9EF1A2-5202-4514-8325-7F6D504BC0EF}"/>
          </ac:spMkLst>
        </pc:spChg>
      </pc:sldChg>
      <pc:sldChg chg="addSp delSp modSp">
        <pc:chgData name="James Gillies" userId="a1b545de-c4e7-4951-a1b9-83c3fff9c698" providerId="ADAL" clId="{BFB35198-F9AA-4FD6-827C-D8F6A7CE4CC6}" dt="2021-07-09T15:59:57.070" v="4212" actId="20577"/>
        <pc:sldMkLst>
          <pc:docMk/>
          <pc:sldMk cId="2968789911" sldId="315"/>
        </pc:sldMkLst>
        <pc:spChg chg="del">
          <ac:chgData name="James Gillies" userId="a1b545de-c4e7-4951-a1b9-83c3fff9c698" providerId="ADAL" clId="{BFB35198-F9AA-4FD6-827C-D8F6A7CE4CC6}" dt="2021-07-09T14:39:15.240" v="595" actId="478"/>
          <ac:spMkLst>
            <pc:docMk/>
            <pc:sldMk cId="2968789911" sldId="315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57.070" v="4212" actId="20577"/>
          <ac:spMkLst>
            <pc:docMk/>
            <pc:sldMk cId="2968789911" sldId="315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4:42:14.323" v="656" actId="1076"/>
          <ac:spMkLst>
            <pc:docMk/>
            <pc:sldMk cId="2968789911" sldId="315"/>
            <ac:spMk id="6" creationId="{4DB4F890-38E8-478F-B08D-22EC9EBD4060}"/>
          </ac:spMkLst>
        </pc:spChg>
        <pc:graphicFrameChg chg="add mod modGraphic">
          <ac:chgData name="James Gillies" userId="a1b545de-c4e7-4951-a1b9-83c3fff9c698" providerId="ADAL" clId="{BFB35198-F9AA-4FD6-827C-D8F6A7CE4CC6}" dt="2021-07-09T14:43:05.414" v="670" actId="403"/>
          <ac:graphicFrameMkLst>
            <pc:docMk/>
            <pc:sldMk cId="2968789911" sldId="315"/>
            <ac:graphicFrameMk id="4" creationId="{9A65A9F9-77AB-4B3D-AC18-4C192E4AABE7}"/>
          </ac:graphicFrameMkLst>
        </pc:graphicFrameChg>
      </pc:sldChg>
      <pc:sldChg chg="modSp">
        <pc:chgData name="James Gillies" userId="a1b545de-c4e7-4951-a1b9-83c3fff9c698" providerId="ADAL" clId="{BFB35198-F9AA-4FD6-827C-D8F6A7CE4CC6}" dt="2021-07-09T15:59:48.640" v="4208" actId="20577"/>
        <pc:sldMkLst>
          <pc:docMk/>
          <pc:sldMk cId="3506556562" sldId="316"/>
        </pc:sldMkLst>
        <pc:spChg chg="mod">
          <ac:chgData name="James Gillies" userId="a1b545de-c4e7-4951-a1b9-83c3fff9c698" providerId="ADAL" clId="{BFB35198-F9AA-4FD6-827C-D8F6A7CE4CC6}" dt="2021-07-09T14:44:32.387" v="675" actId="14100"/>
          <ac:spMkLst>
            <pc:docMk/>
            <pc:sldMk cId="3506556562" sldId="316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48.640" v="4208" actId="20577"/>
          <ac:spMkLst>
            <pc:docMk/>
            <pc:sldMk cId="3506556562" sldId="316"/>
            <ac:spMk id="3" creationId="{1B9EF1A2-5202-4514-8325-7F6D504BC0EF}"/>
          </ac:spMkLst>
        </pc:spChg>
      </pc:sldChg>
      <pc:sldChg chg="modSp modNotesTx">
        <pc:chgData name="James Gillies" userId="a1b545de-c4e7-4951-a1b9-83c3fff9c698" providerId="ADAL" clId="{BFB35198-F9AA-4FD6-827C-D8F6A7CE4CC6}" dt="2021-07-09T15:59:44.050" v="4206" actId="20577"/>
        <pc:sldMkLst>
          <pc:docMk/>
          <pc:sldMk cId="2802564578" sldId="317"/>
        </pc:sldMkLst>
        <pc:spChg chg="mod">
          <ac:chgData name="James Gillies" userId="a1b545de-c4e7-4951-a1b9-83c3fff9c698" providerId="ADAL" clId="{BFB35198-F9AA-4FD6-827C-D8F6A7CE4CC6}" dt="2021-07-09T15:59:09.677" v="4188" actId="20577"/>
          <ac:spMkLst>
            <pc:docMk/>
            <pc:sldMk cId="2802564578" sldId="317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44.050" v="4206" actId="20577"/>
          <ac:spMkLst>
            <pc:docMk/>
            <pc:sldMk cId="2802564578" sldId="317"/>
            <ac:spMk id="3" creationId="{1B9EF1A2-5202-4514-8325-7F6D504BC0EF}"/>
          </ac:spMkLst>
        </pc:spChg>
      </pc:sldChg>
      <pc:sldChg chg="modSp add">
        <pc:chgData name="James Gillies" userId="a1b545de-c4e7-4951-a1b9-83c3fff9c698" providerId="ADAL" clId="{BFB35198-F9AA-4FD6-827C-D8F6A7CE4CC6}" dt="2021-07-09T15:23:16.883" v="2129" actId="14100"/>
        <pc:sldMkLst>
          <pc:docMk/>
          <pc:sldMk cId="2799381005" sldId="318"/>
        </pc:sldMkLst>
        <pc:spChg chg="mod">
          <ac:chgData name="James Gillies" userId="a1b545de-c4e7-4951-a1b9-83c3fff9c698" providerId="ADAL" clId="{BFB35198-F9AA-4FD6-827C-D8F6A7CE4CC6}" dt="2021-07-09T15:23:16.883" v="2129" actId="14100"/>
          <ac:spMkLst>
            <pc:docMk/>
            <pc:sldMk cId="2799381005" sldId="318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23:14.404" v="2128" actId="14100"/>
          <ac:spMkLst>
            <pc:docMk/>
            <pc:sldMk cId="2799381005" sldId="318"/>
            <ac:spMk id="3" creationId="{1B9EF1A2-5202-4514-8325-7F6D504BC0EF}"/>
          </ac:spMkLst>
        </pc:spChg>
      </pc:sldChg>
      <pc:sldChg chg="modSp">
        <pc:chgData name="James Gillies" userId="a1b545de-c4e7-4951-a1b9-83c3fff9c698" providerId="ADAL" clId="{BFB35198-F9AA-4FD6-827C-D8F6A7CE4CC6}" dt="2021-07-09T15:59:23.528" v="4192" actId="20577"/>
        <pc:sldMkLst>
          <pc:docMk/>
          <pc:sldMk cId="3132458541" sldId="319"/>
        </pc:sldMkLst>
        <pc:spChg chg="mod">
          <ac:chgData name="James Gillies" userId="a1b545de-c4e7-4951-a1b9-83c3fff9c698" providerId="ADAL" clId="{BFB35198-F9AA-4FD6-827C-D8F6A7CE4CC6}" dt="2021-07-09T15:25:53.656" v="2278" actId="20577"/>
          <ac:spMkLst>
            <pc:docMk/>
            <pc:sldMk cId="3132458541" sldId="319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23.528" v="4192" actId="20577"/>
          <ac:spMkLst>
            <pc:docMk/>
            <pc:sldMk cId="3132458541" sldId="319"/>
            <ac:spMk id="3" creationId="{1B9EF1A2-5202-4514-8325-7F6D504BC0EF}"/>
          </ac:spMkLst>
        </pc:spChg>
      </pc:sldChg>
      <pc:sldChg chg="modSp">
        <pc:chgData name="James Gillies" userId="a1b545de-c4e7-4951-a1b9-83c3fff9c698" providerId="ADAL" clId="{BFB35198-F9AA-4FD6-827C-D8F6A7CE4CC6}" dt="2021-07-09T16:15:23.399" v="4863" actId="20577"/>
        <pc:sldMkLst>
          <pc:docMk/>
          <pc:sldMk cId="4039729194" sldId="320"/>
        </pc:sldMkLst>
        <pc:spChg chg="mod">
          <ac:chgData name="James Gillies" userId="a1b545de-c4e7-4951-a1b9-83c3fff9c698" providerId="ADAL" clId="{BFB35198-F9AA-4FD6-827C-D8F6A7CE4CC6}" dt="2021-07-09T16:15:23.399" v="4863" actId="20577"/>
          <ac:spMkLst>
            <pc:docMk/>
            <pc:sldMk cId="4039729194" sldId="320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30.832" v="4200" actId="20577"/>
          <ac:spMkLst>
            <pc:docMk/>
            <pc:sldMk cId="4039729194" sldId="320"/>
            <ac:spMk id="3" creationId="{1B9EF1A2-5202-4514-8325-7F6D504BC0EF}"/>
          </ac:spMkLst>
        </pc:spChg>
      </pc:sldChg>
      <pc:sldChg chg="addSp modSp">
        <pc:chgData name="James Gillies" userId="a1b545de-c4e7-4951-a1b9-83c3fff9c698" providerId="ADAL" clId="{BFB35198-F9AA-4FD6-827C-D8F6A7CE4CC6}" dt="2021-07-09T16:16:24.296" v="4867" actId="1076"/>
        <pc:sldMkLst>
          <pc:docMk/>
          <pc:sldMk cId="4215023627" sldId="321"/>
        </pc:sldMkLst>
        <pc:spChg chg="mod">
          <ac:chgData name="James Gillies" userId="a1b545de-c4e7-4951-a1b9-83c3fff9c698" providerId="ADAL" clId="{BFB35198-F9AA-4FD6-827C-D8F6A7CE4CC6}" dt="2021-07-09T15:53:43.834" v="4105" actId="20577"/>
          <ac:spMkLst>
            <pc:docMk/>
            <pc:sldMk cId="4215023627" sldId="321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5:59:34.891" v="4202" actId="20577"/>
          <ac:spMkLst>
            <pc:docMk/>
            <pc:sldMk cId="4215023627" sldId="321"/>
            <ac:spMk id="3" creationId="{1B9EF1A2-5202-4514-8325-7F6D504BC0EF}"/>
          </ac:spMkLst>
        </pc:spChg>
        <pc:spChg chg="add mod">
          <ac:chgData name="James Gillies" userId="a1b545de-c4e7-4951-a1b9-83c3fff9c698" providerId="ADAL" clId="{BFB35198-F9AA-4FD6-827C-D8F6A7CE4CC6}" dt="2021-07-09T16:16:09.168" v="4865" actId="1076"/>
          <ac:spMkLst>
            <pc:docMk/>
            <pc:sldMk cId="4215023627" sldId="321"/>
            <ac:spMk id="6" creationId="{80B0FF40-06F9-4A9F-AFD3-20CA732119F6}"/>
          </ac:spMkLst>
        </pc:spChg>
        <pc:spChg chg="add mod">
          <ac:chgData name="James Gillies" userId="a1b545de-c4e7-4951-a1b9-83c3fff9c698" providerId="ADAL" clId="{BFB35198-F9AA-4FD6-827C-D8F6A7CE4CC6}" dt="2021-07-09T16:16:24.296" v="4867" actId="1076"/>
          <ac:spMkLst>
            <pc:docMk/>
            <pc:sldMk cId="4215023627" sldId="321"/>
            <ac:spMk id="7" creationId="{871FFE5A-5A95-4938-8593-3B84BFDB0715}"/>
          </ac:spMkLst>
        </pc:spChg>
      </pc:sldChg>
      <pc:sldChg chg="modSp del">
        <pc:chgData name="James Gillies" userId="a1b545de-c4e7-4951-a1b9-83c3fff9c698" providerId="ADAL" clId="{BFB35198-F9AA-4FD6-827C-D8F6A7CE4CC6}" dt="2021-07-09T16:16:27.895" v="4868" actId="2696"/>
        <pc:sldMkLst>
          <pc:docMk/>
          <pc:sldMk cId="3963228553" sldId="322"/>
        </pc:sldMkLst>
        <pc:spChg chg="mod">
          <ac:chgData name="James Gillies" userId="a1b545de-c4e7-4951-a1b9-83c3fff9c698" providerId="ADAL" clId="{BFB35198-F9AA-4FD6-827C-D8F6A7CE4CC6}" dt="2021-07-09T16:13:45.522" v="4858" actId="20577"/>
          <ac:spMkLst>
            <pc:docMk/>
            <pc:sldMk cId="3963228553" sldId="322"/>
            <ac:spMk id="2" creationId="{9DBE1E6F-7EAE-42C6-B41E-5B8647E7DA07}"/>
          </ac:spMkLst>
        </pc:spChg>
        <pc:spChg chg="mod">
          <ac:chgData name="James Gillies" userId="a1b545de-c4e7-4951-a1b9-83c3fff9c698" providerId="ADAL" clId="{BFB35198-F9AA-4FD6-827C-D8F6A7CE4CC6}" dt="2021-07-09T16:10:32.590" v="4586" actId="20577"/>
          <ac:spMkLst>
            <pc:docMk/>
            <pc:sldMk cId="3963228553" sldId="322"/>
            <ac:spMk id="3" creationId="{1B9EF1A2-5202-4514-8325-7F6D504BC0EF}"/>
          </ac:spMkLst>
        </pc:spChg>
      </pc:sldChg>
    </pc:docChg>
  </pc:docChgLst>
  <pc:docChgLst>
    <pc:chgData name="James Gillies" userId="a1b545de-c4e7-4951-a1b9-83c3fff9c698" providerId="ADAL" clId="{BACD195B-1568-4B1A-9AC1-B783F20C29DC}"/>
    <pc:docChg chg="undo custSel addSld modSld">
      <pc:chgData name="James Gillies" userId="a1b545de-c4e7-4951-a1b9-83c3fff9c698" providerId="ADAL" clId="{BACD195B-1568-4B1A-9AC1-B783F20C29DC}" dt="2021-07-05T17:19:14.481" v="1392" actId="20577"/>
      <pc:docMkLst>
        <pc:docMk/>
      </pc:docMkLst>
      <pc:sldChg chg="addSp delSp modSp add">
        <pc:chgData name="James Gillies" userId="a1b545de-c4e7-4951-a1b9-83c3fff9c698" providerId="ADAL" clId="{BACD195B-1568-4B1A-9AC1-B783F20C29DC}" dt="2021-07-05T17:19:14.481" v="1392" actId="20577"/>
        <pc:sldMkLst>
          <pc:docMk/>
          <pc:sldMk cId="2672740280" sldId="305"/>
        </pc:sldMkLst>
        <pc:spChg chg="mod">
          <ac:chgData name="James Gillies" userId="a1b545de-c4e7-4951-a1b9-83c3fff9c698" providerId="ADAL" clId="{BACD195B-1568-4B1A-9AC1-B783F20C29DC}" dt="2021-07-05T17:19:14.481" v="1392" actId="20577"/>
          <ac:spMkLst>
            <pc:docMk/>
            <pc:sldMk cId="2672740280" sldId="305"/>
            <ac:spMk id="2" creationId="{2750DF4F-5A3F-4C73-A879-6619459B3420}"/>
          </ac:spMkLst>
        </pc:spChg>
        <pc:spChg chg="mod">
          <ac:chgData name="James Gillies" userId="a1b545de-c4e7-4951-a1b9-83c3fff9c698" providerId="ADAL" clId="{BACD195B-1568-4B1A-9AC1-B783F20C29DC}" dt="2021-07-05T17:18:49.041" v="1380" actId="14100"/>
          <ac:spMkLst>
            <pc:docMk/>
            <pc:sldMk cId="2672740280" sldId="305"/>
            <ac:spMk id="3" creationId="{49F001D8-FB5D-4CE4-9517-C961D25FA443}"/>
          </ac:spMkLst>
        </pc:spChg>
        <pc:spChg chg="del">
          <ac:chgData name="James Gillies" userId="a1b545de-c4e7-4951-a1b9-83c3fff9c698" providerId="ADAL" clId="{BACD195B-1568-4B1A-9AC1-B783F20C29DC}" dt="2021-07-05T16:46:21.649" v="1049" actId="478"/>
          <ac:spMkLst>
            <pc:docMk/>
            <pc:sldMk cId="2672740280" sldId="305"/>
            <ac:spMk id="4" creationId="{34D0BAD0-D48E-4E5C-B5C2-80AFAB2F7F73}"/>
          </ac:spMkLst>
        </pc:spChg>
        <pc:picChg chg="add ord">
          <ac:chgData name="James Gillies" userId="a1b545de-c4e7-4951-a1b9-83c3fff9c698" providerId="ADAL" clId="{BACD195B-1568-4B1A-9AC1-B783F20C29DC}" dt="2021-07-05T16:07:51.085" v="2" actId="167"/>
          <ac:picMkLst>
            <pc:docMk/>
            <pc:sldMk cId="2672740280" sldId="305"/>
            <ac:picMk id="5" creationId="{249EB411-8FFE-45B7-897A-C68C1933F1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1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NHS Improvement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4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5" name="Content Placeholder 16">
            <a:extLst>
              <a:ext uri="{FF2B5EF4-FFF2-40B4-BE49-F238E27FC236}">
                <a16:creationId xmlns=""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1984786" y="5792942"/>
            <a:ext cx="5174428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 - Midlands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3FE2B56B-57DA-4A0A-ABF1-6071E4BE9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489" y="97540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2489" y="97540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438A160-EFB8-4DFA-A404-25872648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437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32EF51-A59B-49D8-B145-C6D2C372DEBA}"/>
              </a:ext>
            </a:extLst>
          </p:cNvPr>
          <p:cNvSpPr txBox="1">
            <a:spLocks/>
          </p:cNvSpPr>
          <p:nvPr/>
        </p:nvSpPr>
        <p:spPr>
          <a:xfrm>
            <a:off x="468088" y="857251"/>
            <a:ext cx="8313962" cy="27783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b="1" dirty="0" smtClean="0">
                <a:latin typeface="Arial"/>
                <a:cs typeface="Arial"/>
              </a:rPr>
              <a:t>NHS Long Term Plan</a:t>
            </a: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 smtClean="0">
                <a:latin typeface="Arial"/>
                <a:cs typeface="Arial"/>
              </a:rPr>
              <a:t>Treating Tobacco Dependency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sz="2800" b="1" dirty="0" smtClean="0">
                <a:latin typeface="Arial"/>
                <a:cs typeface="Arial"/>
              </a:rPr>
              <a:t>ASH webinar </a:t>
            </a:r>
            <a:r>
              <a:rPr lang="en-GB" sz="2800" b="1" dirty="0" smtClean="0"/>
              <a:t>July 12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2021</a:t>
            </a:r>
            <a:br>
              <a:rPr lang="en-GB" sz="2800" b="1" dirty="0" smtClean="0"/>
            </a:br>
            <a:endParaRPr lang="en-GB" sz="2800" b="1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31608A49-3EB9-493C-B378-62279B28580E}"/>
              </a:ext>
            </a:extLst>
          </p:cNvPr>
          <p:cNvSpPr txBox="1">
            <a:spLocks/>
          </p:cNvSpPr>
          <p:nvPr/>
        </p:nvSpPr>
        <p:spPr>
          <a:xfrm>
            <a:off x="453369" y="3401463"/>
            <a:ext cx="8237261" cy="468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2"/>
                </a:solidFill>
              </a:rPr>
              <a:t>Professor Sanjay Agrawal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bg2"/>
                </a:solidFill>
              </a:rPr>
              <a:t>National Specialty Adviser for Tobacco Dependency – NHSE&amp; I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Consultant in Respiratory &amp; Intensive Care Medicine - University Hospitals of Leicester NHS Trust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bg2"/>
                </a:solidFill>
              </a:rPr>
              <a:t>sanjay.agrawal@uhl-tr.nhs.uk</a:t>
            </a:r>
            <a:endParaRPr lang="en-GB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0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A4C9A1C-E189-490C-8BBF-2D035F71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9EF1A2-5202-4514-8325-7F6D504B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3" y="193329"/>
            <a:ext cx="6567055" cy="549009"/>
          </a:xfrm>
        </p:spPr>
        <p:txBody>
          <a:bodyPr/>
          <a:lstStyle/>
          <a:p>
            <a:r>
              <a:rPr lang="en-GB" sz="4000" b="1" dirty="0"/>
              <a:t>Changing NHS Practice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88275D7-90DA-497C-B397-607E4B1A1F46}"/>
              </a:ext>
            </a:extLst>
          </p:cNvPr>
          <p:cNvSpPr txBox="1">
            <a:spLocks/>
          </p:cNvSpPr>
          <p:nvPr/>
        </p:nvSpPr>
        <p:spPr>
          <a:xfrm>
            <a:off x="178261" y="875338"/>
            <a:ext cx="8787478" cy="855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million smokers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admitted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secondary care settings at least once a year across England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BA8A16-58CD-4447-9EC1-99A144319DF6}"/>
              </a:ext>
            </a:extLst>
          </p:cNvPr>
          <p:cNvPicPr/>
          <p:nvPr/>
        </p:nvPicPr>
        <p:blipFill rotWithShape="1">
          <a:blip r:embed="rId3"/>
          <a:srcRect l="27652" t="40358" r="35022" b="10294"/>
          <a:stretch/>
        </p:blipFill>
        <p:spPr bwMode="auto">
          <a:xfrm>
            <a:off x="37695" y="2508349"/>
            <a:ext cx="5724525" cy="4168675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F66A15-7565-4B23-9D5A-ABDCCC52837B}"/>
              </a:ext>
            </a:extLst>
          </p:cNvPr>
          <p:cNvSpPr txBox="1"/>
          <p:nvPr/>
        </p:nvSpPr>
        <p:spPr>
          <a:xfrm>
            <a:off x="0" y="2046684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BTS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cessation audit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&amp; 2019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35F8108-74D5-48EC-A167-A42214E5EEB9}"/>
              </a:ext>
            </a:extLst>
          </p:cNvPr>
          <p:cNvSpPr/>
          <p:nvPr/>
        </p:nvSpPr>
        <p:spPr>
          <a:xfrm>
            <a:off x="88703" y="4016027"/>
            <a:ext cx="5597721" cy="95602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A57FA40-FB67-4395-AC97-5005A402C141}"/>
              </a:ext>
            </a:extLst>
          </p:cNvPr>
          <p:cNvSpPr/>
          <p:nvPr/>
        </p:nvSpPr>
        <p:spPr>
          <a:xfrm>
            <a:off x="88704" y="4972050"/>
            <a:ext cx="4102295" cy="97155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1C0144-9493-491C-B2B4-E140C4A1F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196" b="7334"/>
          <a:stretch/>
        </p:blipFill>
        <p:spPr>
          <a:xfrm>
            <a:off x="5795338" y="2508349"/>
            <a:ext cx="3267075" cy="20065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38" y="4592687"/>
            <a:ext cx="3220075" cy="20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0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A4C9A1C-E189-490C-8BBF-2D035F71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" y="0"/>
            <a:ext cx="9144000" cy="68579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DBE1E6F-7EAE-42C6-B41E-5B8647E7DA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6641" y="1649628"/>
            <a:ext cx="8794009" cy="224412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By 2023/24 </a:t>
            </a:r>
            <a:r>
              <a:rPr lang="en-GB" sz="2400" b="1" u="sng" dirty="0">
                <a:solidFill>
                  <a:srgbClr val="C00000"/>
                </a:solidFill>
              </a:rPr>
              <a:t>ALL</a:t>
            </a:r>
            <a:r>
              <a:rPr lang="en-GB" sz="2400" b="1" dirty="0">
                <a:solidFill>
                  <a:srgbClr val="C00000"/>
                </a:solidFill>
              </a:rPr>
              <a:t> people will be offered NHS funded tobacco treatment services </a:t>
            </a:r>
            <a:r>
              <a:rPr lang="en-GB" sz="2400" b="1" dirty="0" smtClean="0">
                <a:solidFill>
                  <a:srgbClr val="C00000"/>
                </a:solidFill>
              </a:rPr>
              <a:t>who are: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2"/>
                </a:solidFill>
              </a:rPr>
              <a:t>1. Admitted </a:t>
            </a:r>
            <a:r>
              <a:rPr lang="en-GB" sz="2400" b="1" dirty="0">
                <a:solidFill>
                  <a:schemeClr val="bg2"/>
                </a:solidFill>
              </a:rPr>
              <a:t>to hospital who smoke (acute </a:t>
            </a:r>
            <a:r>
              <a:rPr lang="en-GB" sz="2400" b="1" dirty="0" smtClean="0">
                <a:solidFill>
                  <a:schemeClr val="bg2"/>
                </a:solidFill>
              </a:rPr>
              <a:t>&amp; </a:t>
            </a:r>
            <a:r>
              <a:rPr lang="en-GB" sz="2400" b="1" dirty="0">
                <a:solidFill>
                  <a:schemeClr val="bg2"/>
                </a:solidFill>
              </a:rPr>
              <a:t>mental health</a:t>
            </a:r>
            <a:r>
              <a:rPr lang="en-GB" sz="2400" b="1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GB" sz="2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2"/>
                </a:solidFill>
              </a:rPr>
              <a:t>2. Pregnant </a:t>
            </a:r>
            <a:r>
              <a:rPr lang="en-GB" sz="2400" b="1" dirty="0">
                <a:solidFill>
                  <a:schemeClr val="bg2"/>
                </a:solidFill>
              </a:rPr>
              <a:t>women and their </a:t>
            </a:r>
            <a:r>
              <a:rPr lang="en-GB" sz="2400" b="1" dirty="0" smtClean="0">
                <a:solidFill>
                  <a:schemeClr val="bg2"/>
                </a:solidFill>
              </a:rPr>
              <a:t>partners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2"/>
                </a:solidFill>
              </a:rPr>
              <a:t>3. </a:t>
            </a:r>
            <a:r>
              <a:rPr lang="en-GB" sz="2400" b="1" dirty="0">
                <a:solidFill>
                  <a:schemeClr val="bg2"/>
                </a:solidFill>
              </a:rPr>
              <a:t>H</a:t>
            </a:r>
            <a:r>
              <a:rPr lang="en-GB" sz="2400" b="1" dirty="0" smtClean="0">
                <a:solidFill>
                  <a:schemeClr val="bg2"/>
                </a:solidFill>
              </a:rPr>
              <a:t>igh-risk</a:t>
            </a:r>
            <a:r>
              <a:rPr lang="en-GB" sz="2400" b="1" dirty="0">
                <a:solidFill>
                  <a:schemeClr val="bg2"/>
                </a:solidFill>
              </a:rPr>
              <a:t> mental health </a:t>
            </a:r>
            <a:r>
              <a:rPr lang="en-GB" sz="2400" b="1" dirty="0" smtClean="0">
                <a:solidFill>
                  <a:schemeClr val="bg2"/>
                </a:solidFill>
              </a:rPr>
              <a:t>outpatients</a:t>
            </a:r>
            <a:endParaRPr lang="en-US" sz="2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1800" i="1" dirty="0">
              <a:latin typeface="Arial"/>
              <a:ea typeface="ヒラギノ角ゴ Pro W3"/>
            </a:endParaRPr>
          </a:p>
          <a:p>
            <a:pPr marL="0" indent="0">
              <a:buNone/>
            </a:pPr>
            <a:r>
              <a:rPr lang="en-GB" sz="2400" b="1" dirty="0" smtClean="0"/>
              <a:t>As well as , NOT instead of local government stop smoking services (where they exist)</a:t>
            </a:r>
            <a:endParaRPr lang="en-GB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9EF1A2-5202-4514-8325-7F6D504B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41" y="559189"/>
            <a:ext cx="8794009" cy="660011"/>
          </a:xfrm>
        </p:spPr>
        <p:txBody>
          <a:bodyPr/>
          <a:lstStyle/>
          <a:p>
            <a:r>
              <a:rPr lang="en-GB" b="1" dirty="0"/>
              <a:t>NHS Long Term Plan – Tobacco Aim</a:t>
            </a:r>
          </a:p>
        </p:txBody>
      </p:sp>
    </p:spTree>
    <p:extLst>
      <p:ext uri="{BB962C8B-B14F-4D97-AF65-F5344CB8AC3E}">
        <p14:creationId xmlns:p14="http://schemas.microsoft.com/office/powerpoint/2010/main" val="24755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A4C9A1C-E189-490C-8BBF-2D035F71A0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" y="0"/>
            <a:ext cx="9144000" cy="68579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DBE1E6F-7EAE-42C6-B41E-5B8647E7DA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306" y="1428749"/>
            <a:ext cx="8886825" cy="2209801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Requirements of NHS</a:t>
            </a:r>
            <a:r>
              <a:rPr lang="en-GB" sz="2400" b="1" dirty="0" smtClean="0"/>
              <a:t> tobacco </a:t>
            </a:r>
            <a:r>
              <a:rPr lang="en-GB" sz="2400" b="1" dirty="0"/>
              <a:t>dependence treatment services </a:t>
            </a:r>
            <a:r>
              <a:rPr lang="en-GB" sz="2400" b="1" dirty="0" smtClean="0"/>
              <a:t>:</a:t>
            </a:r>
          </a:p>
          <a:p>
            <a:pPr marL="0" indent="0">
              <a:buNone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C00000"/>
                </a:solidFill>
              </a:rPr>
              <a:t>E</a:t>
            </a:r>
            <a:r>
              <a:rPr lang="en-GB" sz="1800" b="1" dirty="0" smtClean="0">
                <a:solidFill>
                  <a:srgbClr val="C00000"/>
                </a:solidFill>
              </a:rPr>
              <a:t>very </a:t>
            </a:r>
            <a:r>
              <a:rPr lang="en-GB" sz="1800" b="1" dirty="0">
                <a:solidFill>
                  <a:srgbClr val="C00000"/>
                </a:solidFill>
              </a:rPr>
              <a:t>patient </a:t>
            </a:r>
            <a:r>
              <a:rPr lang="en-GB" sz="1800" dirty="0"/>
              <a:t>admitted to hospital </a:t>
            </a:r>
            <a:r>
              <a:rPr lang="en-GB" sz="1800" dirty="0" smtClean="0"/>
              <a:t>&amp; pregnant </a:t>
            </a:r>
            <a:r>
              <a:rPr lang="en-GB" sz="1800" dirty="0"/>
              <a:t>women are </a:t>
            </a:r>
            <a:r>
              <a:rPr lang="en-GB" sz="1800" b="1" dirty="0" smtClean="0">
                <a:solidFill>
                  <a:srgbClr val="C00000"/>
                </a:solidFill>
              </a:rPr>
              <a:t>systematically screened </a:t>
            </a:r>
            <a:r>
              <a:rPr lang="en-GB" sz="1800" dirty="0" smtClean="0"/>
              <a:t>for smoking status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 smtClean="0">
                <a:solidFill>
                  <a:srgbClr val="C00000"/>
                </a:solidFill>
              </a:rPr>
              <a:t>Every smoker </a:t>
            </a:r>
            <a:r>
              <a:rPr lang="en-GB" sz="1800" dirty="0" smtClean="0"/>
              <a:t>referred </a:t>
            </a:r>
            <a:r>
              <a:rPr lang="en-GB" sz="1800" dirty="0"/>
              <a:t>for </a:t>
            </a:r>
            <a:r>
              <a:rPr lang="en-GB" sz="1800" b="1" dirty="0" smtClean="0">
                <a:solidFill>
                  <a:srgbClr val="C00000"/>
                </a:solidFill>
              </a:rPr>
              <a:t>opt-out</a:t>
            </a:r>
            <a:r>
              <a:rPr lang="en-GB" sz="1800" b="1" dirty="0" smtClean="0"/>
              <a:t> </a:t>
            </a:r>
            <a:r>
              <a:rPr lang="en-GB" sz="1800" dirty="0"/>
              <a:t>discussion with </a:t>
            </a:r>
            <a:r>
              <a:rPr lang="en-GB" sz="1800" dirty="0" smtClean="0"/>
              <a:t>a dedicated </a:t>
            </a:r>
            <a:r>
              <a:rPr lang="en-GB" sz="1800" b="1" dirty="0">
                <a:solidFill>
                  <a:srgbClr val="C00000"/>
                </a:solidFill>
              </a:rPr>
              <a:t>tobacco dependence </a:t>
            </a:r>
            <a:r>
              <a:rPr lang="en-GB" sz="1800" b="1" dirty="0" smtClean="0">
                <a:solidFill>
                  <a:srgbClr val="C00000"/>
                </a:solidFill>
              </a:rPr>
              <a:t>adviser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1" dirty="0" smtClean="0">
                <a:solidFill>
                  <a:srgbClr val="C00000"/>
                </a:solidFill>
              </a:rPr>
              <a:t>All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C00000"/>
                </a:solidFill>
              </a:rPr>
              <a:t>pharmacotherapy </a:t>
            </a:r>
            <a:r>
              <a:rPr lang="en-GB" sz="1800" b="1" dirty="0" smtClean="0">
                <a:solidFill>
                  <a:srgbClr val="C00000"/>
                </a:solidFill>
              </a:rPr>
              <a:t>options available </a:t>
            </a:r>
            <a:r>
              <a:rPr lang="en-GB" sz="1800" dirty="0" smtClean="0"/>
              <a:t>– dual NRT, </a:t>
            </a:r>
            <a:r>
              <a:rPr lang="en-GB" sz="1800" dirty="0" err="1" smtClean="0"/>
              <a:t>varenicline</a:t>
            </a:r>
            <a:r>
              <a:rPr lang="en-GB" sz="1800" dirty="0"/>
              <a:t> </a:t>
            </a: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 smtClean="0">
                <a:solidFill>
                  <a:srgbClr val="C00000"/>
                </a:solidFill>
              </a:rPr>
              <a:t>Personalised </a:t>
            </a:r>
            <a:r>
              <a:rPr lang="en-GB" sz="1800" b="1" dirty="0">
                <a:solidFill>
                  <a:srgbClr val="C00000"/>
                </a:solidFill>
              </a:rPr>
              <a:t>plan to support </a:t>
            </a:r>
            <a:r>
              <a:rPr lang="en-GB" sz="1800" b="1" dirty="0" smtClean="0">
                <a:solidFill>
                  <a:srgbClr val="C00000"/>
                </a:solidFill>
              </a:rPr>
              <a:t>quitting </a:t>
            </a:r>
            <a:r>
              <a:rPr lang="en-GB" sz="1800" dirty="0" smtClean="0"/>
              <a:t>whilst </a:t>
            </a:r>
            <a:r>
              <a:rPr lang="en-GB" sz="1800" dirty="0"/>
              <a:t>in contact with NHS services and </a:t>
            </a:r>
            <a:r>
              <a:rPr lang="en-GB" sz="1800" dirty="0" smtClean="0"/>
              <a:t>after discharge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C00000"/>
                </a:solidFill>
              </a:rPr>
              <a:t>S</a:t>
            </a:r>
            <a:r>
              <a:rPr lang="en-GB" sz="1800" b="1" dirty="0" smtClean="0">
                <a:solidFill>
                  <a:srgbClr val="C00000"/>
                </a:solidFill>
              </a:rPr>
              <a:t>taff training </a:t>
            </a:r>
            <a:r>
              <a:rPr lang="en-GB" sz="1800" dirty="0" smtClean="0"/>
              <a:t>appropriate </a:t>
            </a:r>
            <a:r>
              <a:rPr lang="en-GB" sz="1800" dirty="0"/>
              <a:t>to </a:t>
            </a:r>
            <a:r>
              <a:rPr lang="en-GB" sz="1800" dirty="0" smtClean="0"/>
              <a:t>role </a:t>
            </a:r>
            <a:r>
              <a:rPr lang="en-GB" sz="1800" dirty="0"/>
              <a:t>in the tobacco dependence treatment pathway.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9EF1A2-5202-4514-8325-7F6D504B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0" y="371476"/>
            <a:ext cx="7332475" cy="574158"/>
          </a:xfrm>
        </p:spPr>
        <p:txBody>
          <a:bodyPr/>
          <a:lstStyle/>
          <a:p>
            <a:r>
              <a:rPr lang="en-GB" sz="4800" b="1" dirty="0"/>
              <a:t>LTP Treatment Models</a:t>
            </a:r>
          </a:p>
        </p:txBody>
      </p:sp>
    </p:spTree>
    <p:extLst>
      <p:ext uri="{BB962C8B-B14F-4D97-AF65-F5344CB8AC3E}">
        <p14:creationId xmlns:p14="http://schemas.microsoft.com/office/powerpoint/2010/main" val="280256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A4C9A1C-E189-490C-8BBF-2D035F71A0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" y="-2"/>
            <a:ext cx="9158719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9EF1A2-5202-4514-8325-7F6D504B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80596"/>
            <a:ext cx="7482660" cy="597877"/>
          </a:xfrm>
        </p:spPr>
        <p:txBody>
          <a:bodyPr/>
          <a:lstStyle/>
          <a:p>
            <a:r>
              <a:rPr lang="en-GB" sz="4800" b="1" dirty="0"/>
              <a:t>Programme </a:t>
            </a:r>
            <a:r>
              <a:rPr lang="en-GB" sz="4800" b="1" dirty="0" smtClean="0"/>
              <a:t>set-up</a:t>
            </a:r>
            <a:endParaRPr lang="en-GB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466" y="1174104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NHS England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00" y="2122072"/>
            <a:ext cx="210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7 NHSE regions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722" y="3188908"/>
            <a:ext cx="2106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&gt; 40 </a:t>
            </a:r>
            <a:r>
              <a:rPr lang="en-GB" sz="2400" b="1" dirty="0" smtClean="0">
                <a:solidFill>
                  <a:srgbClr val="C00000"/>
                </a:solidFill>
              </a:rPr>
              <a:t>new</a:t>
            </a:r>
            <a:r>
              <a:rPr lang="en-GB" sz="2400" b="1" dirty="0" smtClean="0">
                <a:solidFill>
                  <a:schemeClr val="bg2"/>
                </a:solidFill>
              </a:rPr>
              <a:t> </a:t>
            </a:r>
            <a:r>
              <a:rPr lang="en-GB" sz="2400" b="1" dirty="0" smtClean="0">
                <a:solidFill>
                  <a:schemeClr val="bg2"/>
                </a:solidFill>
              </a:rPr>
              <a:t>ICS’s</a:t>
            </a:r>
          </a:p>
          <a:p>
            <a:endParaRPr lang="en-GB" sz="2800" b="1" dirty="0" smtClean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111" y="5029839"/>
            <a:ext cx="366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&gt;300 Acute, Mental Health </a:t>
            </a:r>
          </a:p>
          <a:p>
            <a:r>
              <a:rPr lang="en-GB" sz="2400" b="1" dirty="0" smtClean="0">
                <a:solidFill>
                  <a:schemeClr val="bg2"/>
                </a:solidFill>
              </a:rPr>
              <a:t>&amp; Maternity NHS Providers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1181" y="1046618"/>
            <a:ext cx="232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Specification, funding, </a:t>
            </a:r>
          </a:p>
          <a:p>
            <a:r>
              <a:rPr lang="en-GB" dirty="0" smtClean="0"/>
              <a:t>accountability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6504" y="1910117"/>
            <a:ext cx="3014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Funding &amp; support to ICS’s</a:t>
            </a:r>
          </a:p>
          <a:p>
            <a:r>
              <a:rPr lang="en-GB" dirty="0"/>
              <a:t>governance, </a:t>
            </a:r>
            <a:endParaRPr lang="en-GB" dirty="0" smtClean="0"/>
          </a:p>
          <a:p>
            <a:r>
              <a:rPr lang="en-GB" dirty="0" smtClean="0"/>
              <a:t>accountability to central NHSE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62325" y="2999924"/>
            <a:ext cx="616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Set up ICS &amp; local steering group</a:t>
            </a:r>
          </a:p>
          <a:p>
            <a:r>
              <a:rPr lang="en-GB" dirty="0" smtClean="0"/>
              <a:t>(LG PH &amp; SSS, PMO, NHS, CCG)</a:t>
            </a:r>
          </a:p>
          <a:p>
            <a:r>
              <a:rPr lang="en-GB" dirty="0" smtClean="0"/>
              <a:t>Identify &amp; timely distribution of funds – </a:t>
            </a:r>
            <a:r>
              <a:rPr lang="en-GB" b="1" dirty="0" smtClean="0">
                <a:solidFill>
                  <a:srgbClr val="C00000"/>
                </a:solidFill>
              </a:rPr>
              <a:t>‘use it or lose it’</a:t>
            </a:r>
          </a:p>
          <a:p>
            <a:r>
              <a:rPr lang="en-GB" dirty="0"/>
              <a:t>E</a:t>
            </a:r>
            <a:r>
              <a:rPr lang="en-GB" dirty="0" smtClean="0"/>
              <a:t>ffectiveness  (data and metrics &amp; information governance)</a:t>
            </a:r>
          </a:p>
          <a:p>
            <a:r>
              <a:rPr lang="en-GB" dirty="0" smtClean="0"/>
              <a:t>Accountability to regional NHSE/ Local </a:t>
            </a:r>
            <a:r>
              <a:rPr lang="en-GB" dirty="0" smtClean="0"/>
              <a:t>government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01053" y="4564260"/>
            <a:ext cx="5076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Doing the doing:</a:t>
            </a:r>
          </a:p>
          <a:p>
            <a:r>
              <a:rPr lang="en-GB" dirty="0" smtClean="0"/>
              <a:t>Employing tobacco dependency advisors (TDA), </a:t>
            </a:r>
          </a:p>
          <a:p>
            <a:r>
              <a:rPr lang="en-GB" dirty="0" smtClean="0"/>
              <a:t>Clinical lead, senior sponsorship, office space, Pharmacotherapy –inpatient and discharge</a:t>
            </a:r>
            <a:endParaRPr lang="en-GB" dirty="0"/>
          </a:p>
          <a:p>
            <a:r>
              <a:rPr lang="en-GB" dirty="0" smtClean="0"/>
              <a:t>Equipment (CO, laptops ), relationship building, training, teaching, bureaucracy busting</a:t>
            </a:r>
          </a:p>
          <a:p>
            <a:r>
              <a:rPr lang="en-GB" dirty="0" smtClean="0"/>
              <a:t>IT systems – access, screening of smoking, data </a:t>
            </a:r>
            <a:r>
              <a:rPr lang="en-GB" dirty="0"/>
              <a:t>M</a:t>
            </a:r>
            <a:r>
              <a:rPr lang="en-GB" dirty="0" smtClean="0"/>
              <a:t>etrics, launch programme, communication,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6942" y="1093529"/>
            <a:ext cx="2177968" cy="62281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8925" y="1064567"/>
            <a:ext cx="2438400" cy="6807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942" y="2122072"/>
            <a:ext cx="2177968" cy="46166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26942" y="3188908"/>
            <a:ext cx="2177968" cy="51961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111" y="4964665"/>
            <a:ext cx="3587833" cy="96134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738745" y="1882134"/>
            <a:ext cx="3338580" cy="9415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2325" y="2932044"/>
            <a:ext cx="5715000" cy="15222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4869" y="4564260"/>
            <a:ext cx="5076272" cy="22937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657476" y="1295400"/>
            <a:ext cx="3786186" cy="30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2657476" y="2148855"/>
            <a:ext cx="2809875" cy="30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2657476" y="3276391"/>
            <a:ext cx="571498" cy="30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2657476" y="6328973"/>
            <a:ext cx="1175468" cy="30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/>
          <p:cNvSpPr/>
          <p:nvPr/>
        </p:nvSpPr>
        <p:spPr>
          <a:xfrm>
            <a:off x="1198808" y="1802677"/>
            <a:ext cx="281833" cy="214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1239833" y="4081460"/>
            <a:ext cx="281833" cy="732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1231611" y="2708978"/>
            <a:ext cx="281833" cy="3178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0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7b454b-5578-4b92-ad2d-05626e091018">
      <UserInfo>
        <DisplayName>Nicola Pollard</DisplayName>
        <AccountId>2842</AccountId>
        <AccountType/>
      </UserInfo>
      <UserInfo>
        <DisplayName>Shahin Alam</DisplayName>
        <AccountId>4938</AccountId>
        <AccountType/>
      </UserInfo>
      <UserInfo>
        <DisplayName>Lisa King</DisplayName>
        <AccountId>48</AccountId>
        <AccountType/>
      </UserInfo>
      <UserInfo>
        <DisplayName>Sade Cross</DisplayName>
        <AccountId>6199</AccountId>
        <AccountType/>
      </UserInfo>
      <UserInfo>
        <DisplayName>Roger Durack</DisplayName>
        <AccountId>2106</AccountId>
        <AccountType/>
      </UserInfo>
      <UserInfo>
        <DisplayName>Sarah Cooper</DisplayName>
        <AccountId>1135</AccountId>
        <AccountType/>
      </UserInfo>
    </SharedWithUsers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f6473ee-e108-463b-b286-fa50dd4c01e2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4D04EC-C5EC-4BC4-9920-48A48E3652EF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327</Words>
  <Application>Microsoft Office PowerPoint</Application>
  <PresentationFormat>On-screen Show (4:3)</PresentationFormat>
  <Paragraphs>56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Changing NHS Practice</vt:lpstr>
      <vt:lpstr>NHS Long Term Plan – Tobacco Aim</vt:lpstr>
      <vt:lpstr>LTP Treatment Models</vt:lpstr>
      <vt:lpstr>Programme set-up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Sanderson</dc:creator>
  <cp:lastModifiedBy>Agrawal Sanjay - Consultant Respiratory Intensivist</cp:lastModifiedBy>
  <cp:revision>156</cp:revision>
  <dcterms:created xsi:type="dcterms:W3CDTF">2017-05-03T08:06:17Z</dcterms:created>
  <dcterms:modified xsi:type="dcterms:W3CDTF">2021-07-11T10:44:12Z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