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703" r:id="rId5"/>
  </p:sldMasterIdLst>
  <p:notesMasterIdLst>
    <p:notesMasterId r:id="rId14"/>
  </p:notesMasterIdLst>
  <p:sldIdLst>
    <p:sldId id="281" r:id="rId6"/>
    <p:sldId id="273" r:id="rId7"/>
    <p:sldId id="274" r:id="rId8"/>
    <p:sldId id="275" r:id="rId9"/>
    <p:sldId id="276" r:id="rId10"/>
    <p:sldId id="277" r:id="rId11"/>
    <p:sldId id="278" r:id="rId12"/>
    <p:sldId id="27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8A1E"/>
    <a:srgbClr val="F1F1F1"/>
    <a:srgbClr val="929191"/>
    <a:srgbClr val="6C6C6C"/>
    <a:srgbClr val="25B0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A4D47A-C9FE-41C6-A4E0-E2210CA8E028}" v="1" dt="2026-09-11T14:26:42.4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8499" autoAdjust="0"/>
  </p:normalViewPr>
  <p:slideViewPr>
    <p:cSldViewPr snapToGrid="0">
      <p:cViewPr varScale="1">
        <p:scale>
          <a:sx n="56" d="100"/>
          <a:sy n="56" d="100"/>
        </p:scale>
        <p:origin x="106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ah Traill" userId="3da37a6d-4f0e-4ea7-af83-48aac6a08cad" providerId="ADAL" clId="{90F0FEEC-786F-4B63-8633-17024380914A}"/>
    <pc:docChg chg="addSld delSld modSld">
      <pc:chgData name="Noah Traill" userId="3da37a6d-4f0e-4ea7-af83-48aac6a08cad" providerId="ADAL" clId="{90F0FEEC-786F-4B63-8633-17024380914A}" dt="2026-09-11T14:26:46.177" v="4" actId="47"/>
      <pc:docMkLst>
        <pc:docMk/>
      </pc:docMkLst>
      <pc:sldChg chg="del">
        <pc:chgData name="Noah Traill" userId="3da37a6d-4f0e-4ea7-af83-48aac6a08cad" providerId="ADAL" clId="{90F0FEEC-786F-4B63-8633-17024380914A}" dt="2026-09-11T14:26:46.177" v="4" actId="47"/>
        <pc:sldMkLst>
          <pc:docMk/>
          <pc:sldMk cId="3798872022" sldId="270"/>
        </pc:sldMkLst>
      </pc:sldChg>
      <pc:sldChg chg="del">
        <pc:chgData name="Noah Traill" userId="3da37a6d-4f0e-4ea7-af83-48aac6a08cad" providerId="ADAL" clId="{90F0FEEC-786F-4B63-8633-17024380914A}" dt="2026-09-11T14:26:12.011" v="0" actId="47"/>
        <pc:sldMkLst>
          <pc:docMk/>
          <pc:sldMk cId="2360028070" sldId="271"/>
        </pc:sldMkLst>
      </pc:sldChg>
      <pc:sldChg chg="del">
        <pc:chgData name="Noah Traill" userId="3da37a6d-4f0e-4ea7-af83-48aac6a08cad" providerId="ADAL" clId="{90F0FEEC-786F-4B63-8633-17024380914A}" dt="2026-09-11T14:26:13.242" v="1" actId="47"/>
        <pc:sldMkLst>
          <pc:docMk/>
          <pc:sldMk cId="1875078274" sldId="272"/>
        </pc:sldMkLst>
      </pc:sldChg>
      <pc:sldChg chg="del">
        <pc:chgData name="Noah Traill" userId="3da37a6d-4f0e-4ea7-af83-48aac6a08cad" providerId="ADAL" clId="{90F0FEEC-786F-4B63-8633-17024380914A}" dt="2026-09-11T14:26:40.231" v="2" actId="47"/>
        <pc:sldMkLst>
          <pc:docMk/>
          <pc:sldMk cId="3857544872" sldId="280"/>
        </pc:sldMkLst>
      </pc:sldChg>
      <pc:sldChg chg="add">
        <pc:chgData name="Noah Traill" userId="3da37a6d-4f0e-4ea7-af83-48aac6a08cad" providerId="ADAL" clId="{90F0FEEC-786F-4B63-8633-17024380914A}" dt="2026-09-11T14:26:42.391" v="3"/>
        <pc:sldMkLst>
          <pc:docMk/>
          <pc:sldMk cId="1130266725" sldId="28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FAEDD-251C-4549-B3E0-18A40C54A1A0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D2C53-3CB8-4F60-99D1-31B7BE378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897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CD2C53-3CB8-4F60-99D1-31B7BE3783F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496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4.sv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13.pn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2.sv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3.png"/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image" Target="../media/image4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1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3.png"/><Relationship Id="rId7" Type="http://schemas.openxmlformats.org/officeDocument/2006/relationships/image" Target="../media/image20.svg"/><Relationship Id="rId2" Type="http://schemas.openxmlformats.org/officeDocument/2006/relationships/image" Target="../media/image17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9.jpeg"/><Relationship Id="rId5" Type="http://schemas.openxmlformats.org/officeDocument/2006/relationships/image" Target="../media/image18.svg"/><Relationship Id="rId4" Type="http://schemas.openxmlformats.org/officeDocument/2006/relationships/image" Target="../media/image2.svg"/><Relationship Id="rId9" Type="http://schemas.openxmlformats.org/officeDocument/2006/relationships/image" Target="../media/image22.sv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847D9-3B80-F277-2EA1-911AD7AECE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2251" y="816418"/>
            <a:ext cx="7073312" cy="1820456"/>
          </a:xfrm>
        </p:spPr>
        <p:txBody>
          <a:bodyPr anchor="b"/>
          <a:lstStyle>
            <a:lvl1pPr algn="l">
              <a:defRPr sz="60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BCE1C-2D31-5715-7687-82637C06E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2252" y="2939303"/>
            <a:ext cx="5026757" cy="828027"/>
          </a:xfrm>
        </p:spPr>
        <p:txBody>
          <a:bodyPr/>
          <a:lstStyle>
            <a:lvl1pPr marL="0" indent="0" algn="l">
              <a:buNone/>
              <a:defRPr sz="24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7" name="Freeform 2">
            <a:extLst>
              <a:ext uri="{FF2B5EF4-FFF2-40B4-BE49-F238E27FC236}">
                <a16:creationId xmlns:a16="http://schemas.microsoft.com/office/drawing/2014/main" id="{82EDFC35-944D-4D79-5F76-87CC74F2A094}"/>
              </a:ext>
            </a:extLst>
          </p:cNvPr>
          <p:cNvSpPr/>
          <p:nvPr userDrawn="1"/>
        </p:nvSpPr>
        <p:spPr>
          <a:xfrm rot="-5400000">
            <a:off x="7579365" y="2245362"/>
            <a:ext cx="6858001" cy="2367275"/>
          </a:xfrm>
          <a:custGeom>
            <a:avLst/>
            <a:gdLst/>
            <a:ahLst/>
            <a:cxnLst/>
            <a:rect l="l" t="t" r="r" b="b"/>
            <a:pathLst>
              <a:path w="10380561" h="11720657">
                <a:moveTo>
                  <a:pt x="0" y="0"/>
                </a:moveTo>
                <a:lnTo>
                  <a:pt x="10380560" y="0"/>
                </a:lnTo>
                <a:lnTo>
                  <a:pt x="10380560" y="11720657"/>
                </a:lnTo>
                <a:lnTo>
                  <a:pt x="0" y="117206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2908" r="-1" b="-227100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BE196F98-BEA4-2FAF-762E-111F796486D9}"/>
              </a:ext>
            </a:extLst>
          </p:cNvPr>
          <p:cNvSpPr/>
          <p:nvPr userDrawn="1"/>
        </p:nvSpPr>
        <p:spPr>
          <a:xfrm>
            <a:off x="9822397" y="2"/>
            <a:ext cx="2369603" cy="3509963"/>
          </a:xfrm>
          <a:custGeom>
            <a:avLst/>
            <a:gdLst/>
            <a:ahLst/>
            <a:cxnLst/>
            <a:rect l="l" t="t" r="r" b="b"/>
            <a:pathLst>
              <a:path w="15362980" h="15362980">
                <a:moveTo>
                  <a:pt x="0" y="0"/>
                </a:moveTo>
                <a:lnTo>
                  <a:pt x="15362980" y="0"/>
                </a:lnTo>
                <a:lnTo>
                  <a:pt x="15362980" y="15362980"/>
                </a:lnTo>
                <a:lnTo>
                  <a:pt x="0" y="1536298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172176" r="-303159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B8664B53-CF0B-FE8D-E472-AA1EEE68ADD7}"/>
              </a:ext>
            </a:extLst>
          </p:cNvPr>
          <p:cNvSpPr/>
          <p:nvPr userDrawn="1"/>
        </p:nvSpPr>
        <p:spPr>
          <a:xfrm>
            <a:off x="10171725" y="212187"/>
            <a:ext cx="1758007" cy="1019644"/>
          </a:xfrm>
          <a:custGeom>
            <a:avLst/>
            <a:gdLst/>
            <a:ahLst/>
            <a:cxnLst/>
            <a:rect l="l" t="t" r="r" b="b"/>
            <a:pathLst>
              <a:path w="2521450" h="1462441">
                <a:moveTo>
                  <a:pt x="0" y="0"/>
                </a:moveTo>
                <a:lnTo>
                  <a:pt x="2521450" y="0"/>
                </a:lnTo>
                <a:lnTo>
                  <a:pt x="2521450" y="1462440"/>
                </a:lnTo>
                <a:lnTo>
                  <a:pt x="0" y="146244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0" name="TextBox 11">
            <a:extLst>
              <a:ext uri="{FF2B5EF4-FFF2-40B4-BE49-F238E27FC236}">
                <a16:creationId xmlns:a16="http://schemas.microsoft.com/office/drawing/2014/main" id="{D894BE18-9F4F-0620-69F2-D72D3FD7DE71}"/>
              </a:ext>
            </a:extLst>
          </p:cNvPr>
          <p:cNvSpPr txBox="1"/>
          <p:nvPr userDrawn="1"/>
        </p:nvSpPr>
        <p:spPr>
          <a:xfrm>
            <a:off x="847948" y="5658220"/>
            <a:ext cx="3160528" cy="11978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lang="en-US" sz="1800" dirty="0">
                <a:solidFill>
                  <a:srgbClr val="000000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  <a:sym typeface="Inter 2"/>
              </a:rPr>
              <a:t>ASH receives funding from:</a:t>
            </a:r>
          </a:p>
          <a:p>
            <a:pPr marL="515970" lvl="1" indent="-257984" algn="l">
              <a:lnSpc>
                <a:spcPct val="110000"/>
              </a:lnSpc>
              <a:buClr>
                <a:srgbClr val="DE8A1E"/>
              </a:buClr>
              <a:buFont typeface="Arial"/>
              <a:buChar char="•"/>
            </a:pPr>
            <a:r>
              <a:rPr lang="en-US" sz="1800" dirty="0">
                <a:solidFill>
                  <a:srgbClr val="000000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  <a:sym typeface="Inter 2"/>
              </a:rPr>
              <a:t>Cancer Research UK</a:t>
            </a:r>
          </a:p>
          <a:p>
            <a:pPr marL="515970" lvl="1" indent="-257984" algn="l">
              <a:lnSpc>
                <a:spcPct val="110000"/>
              </a:lnSpc>
              <a:buClr>
                <a:srgbClr val="DE8A1E"/>
              </a:buClr>
              <a:buFont typeface="Arial"/>
              <a:buChar char="•"/>
            </a:pPr>
            <a:r>
              <a:rPr lang="en-US" sz="1800" dirty="0">
                <a:solidFill>
                  <a:srgbClr val="000000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  <a:sym typeface="Inter 2"/>
              </a:rPr>
              <a:t>British Heart Foundation</a:t>
            </a:r>
          </a:p>
          <a:p>
            <a:pPr algn="l">
              <a:lnSpc>
                <a:spcPct val="110000"/>
              </a:lnSpc>
            </a:pPr>
            <a:endParaRPr lang="en-US" sz="1800" dirty="0">
              <a:solidFill>
                <a:srgbClr val="000000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  <a:sym typeface="Inter 2"/>
            </a:endParaRP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D71BF002-4B16-D2D2-6D56-42222CF8F7B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275637" y="2143127"/>
            <a:ext cx="3001963" cy="3916363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7487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c slide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3">
            <a:extLst>
              <a:ext uri="{FF2B5EF4-FFF2-40B4-BE49-F238E27FC236}">
                <a16:creationId xmlns:a16="http://schemas.microsoft.com/office/drawing/2014/main" id="{DEFE5033-5C01-4B01-4966-1747003F8B80}"/>
              </a:ext>
            </a:extLst>
          </p:cNvPr>
          <p:cNvSpPr/>
          <p:nvPr userDrawn="1"/>
        </p:nvSpPr>
        <p:spPr>
          <a:xfrm>
            <a:off x="1" y="1"/>
            <a:ext cx="12192000" cy="6823074"/>
          </a:xfrm>
          <a:prstGeom prst="rect">
            <a:avLst/>
          </a:prstGeom>
          <a:solidFill>
            <a:srgbClr val="F1F1F1"/>
          </a:solidFill>
        </p:spPr>
        <p:txBody>
          <a:bodyPr/>
          <a:lstStyle/>
          <a:p>
            <a:endParaRPr lang="en-GB" sz="1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182F34-8800-125F-A458-111568EE9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8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F813F-588A-5DE3-35D7-DEDE0C901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4929B040-58A2-E45F-FEC2-FCB6824D581E}"/>
              </a:ext>
            </a:extLst>
          </p:cNvPr>
          <p:cNvSpPr/>
          <p:nvPr userDrawn="1"/>
        </p:nvSpPr>
        <p:spPr>
          <a:xfrm>
            <a:off x="1" y="2"/>
            <a:ext cx="8050847" cy="4426469"/>
          </a:xfrm>
          <a:custGeom>
            <a:avLst/>
            <a:gdLst/>
            <a:ahLst/>
            <a:cxnLst/>
            <a:rect l="l" t="t" r="r" b="b"/>
            <a:pathLst>
              <a:path w="27810117" h="27810117">
                <a:moveTo>
                  <a:pt x="0" y="0"/>
                </a:moveTo>
                <a:lnTo>
                  <a:pt x="27810116" y="0"/>
                </a:lnTo>
                <a:lnTo>
                  <a:pt x="27810116" y="27810117"/>
                </a:lnTo>
                <a:lnTo>
                  <a:pt x="0" y="278101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245432" t="-528269" r="1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0393029D-0E24-68B8-B071-5AADE8CB6618}"/>
              </a:ext>
            </a:extLst>
          </p:cNvPr>
          <p:cNvSpPr/>
          <p:nvPr userDrawn="1"/>
        </p:nvSpPr>
        <p:spPr>
          <a:xfrm flipH="1">
            <a:off x="0" y="6276975"/>
            <a:ext cx="12192000" cy="609600"/>
          </a:xfrm>
          <a:custGeom>
            <a:avLst/>
            <a:gdLst/>
            <a:ahLst/>
            <a:cxnLst/>
            <a:rect l="l" t="t" r="r" b="b"/>
            <a:pathLst>
              <a:path w="18745362" h="1058119">
                <a:moveTo>
                  <a:pt x="18745362" y="0"/>
                </a:moveTo>
                <a:lnTo>
                  <a:pt x="0" y="0"/>
                </a:lnTo>
                <a:lnTo>
                  <a:pt x="0" y="1058119"/>
                </a:lnTo>
                <a:lnTo>
                  <a:pt x="18745362" y="1058119"/>
                </a:lnTo>
                <a:lnTo>
                  <a:pt x="1874536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273641"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9" name="Freeform 4">
            <a:extLst>
              <a:ext uri="{FF2B5EF4-FFF2-40B4-BE49-F238E27FC236}">
                <a16:creationId xmlns:a16="http://schemas.microsoft.com/office/drawing/2014/main" id="{072B1C2A-3270-1EAE-AE44-433C257E50FA}"/>
              </a:ext>
            </a:extLst>
          </p:cNvPr>
          <p:cNvSpPr/>
          <p:nvPr userDrawn="1"/>
        </p:nvSpPr>
        <p:spPr>
          <a:xfrm>
            <a:off x="11292125" y="6360070"/>
            <a:ext cx="863300" cy="470498"/>
          </a:xfrm>
          <a:custGeom>
            <a:avLst/>
            <a:gdLst/>
            <a:ahLst/>
            <a:cxnLst/>
            <a:rect l="l" t="t" r="r" b="b"/>
            <a:pathLst>
              <a:path w="1504738" h="820082">
                <a:moveTo>
                  <a:pt x="0" y="0"/>
                </a:moveTo>
                <a:lnTo>
                  <a:pt x="1504737" y="0"/>
                </a:lnTo>
                <a:lnTo>
                  <a:pt x="1504737" y="820082"/>
                </a:lnTo>
                <a:lnTo>
                  <a:pt x="0" y="8200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9261689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c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3">
            <a:extLst>
              <a:ext uri="{FF2B5EF4-FFF2-40B4-BE49-F238E27FC236}">
                <a16:creationId xmlns:a16="http://schemas.microsoft.com/office/drawing/2014/main" id="{AB9E40B5-332F-F14A-B87B-EAFDB2FC4CFF}"/>
              </a:ext>
            </a:extLst>
          </p:cNvPr>
          <p:cNvSpPr/>
          <p:nvPr userDrawn="1"/>
        </p:nvSpPr>
        <p:spPr>
          <a:xfrm>
            <a:off x="1" y="1"/>
            <a:ext cx="12192000" cy="6823074"/>
          </a:xfrm>
          <a:prstGeom prst="rect">
            <a:avLst/>
          </a:prstGeom>
          <a:solidFill>
            <a:srgbClr val="F1F1F1"/>
          </a:solidFill>
        </p:spPr>
        <p:txBody>
          <a:bodyPr/>
          <a:lstStyle/>
          <a:p>
            <a:endParaRPr lang="en-GB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182F34-8800-125F-A458-111568EE9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8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F813F-588A-5DE3-35D7-DEDE0C901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4929B040-58A2-E45F-FEC2-FCB6824D581E}"/>
              </a:ext>
            </a:extLst>
          </p:cNvPr>
          <p:cNvSpPr/>
          <p:nvPr userDrawn="1"/>
        </p:nvSpPr>
        <p:spPr>
          <a:xfrm>
            <a:off x="1" y="2"/>
            <a:ext cx="8050847" cy="4426469"/>
          </a:xfrm>
          <a:custGeom>
            <a:avLst/>
            <a:gdLst/>
            <a:ahLst/>
            <a:cxnLst/>
            <a:rect l="l" t="t" r="r" b="b"/>
            <a:pathLst>
              <a:path w="27810117" h="27810117">
                <a:moveTo>
                  <a:pt x="0" y="0"/>
                </a:moveTo>
                <a:lnTo>
                  <a:pt x="27810116" y="0"/>
                </a:lnTo>
                <a:lnTo>
                  <a:pt x="27810116" y="27810117"/>
                </a:lnTo>
                <a:lnTo>
                  <a:pt x="0" y="278101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245432" t="-528269" r="1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10" name="Freeform 3">
            <a:extLst>
              <a:ext uri="{FF2B5EF4-FFF2-40B4-BE49-F238E27FC236}">
                <a16:creationId xmlns:a16="http://schemas.microsoft.com/office/drawing/2014/main" id="{EAF8978F-F527-DFFB-E18D-DE5B35F4D778}"/>
              </a:ext>
            </a:extLst>
          </p:cNvPr>
          <p:cNvSpPr/>
          <p:nvPr userDrawn="1"/>
        </p:nvSpPr>
        <p:spPr>
          <a:xfrm flipH="1">
            <a:off x="0" y="6280097"/>
            <a:ext cx="12192000" cy="581025"/>
          </a:xfrm>
          <a:custGeom>
            <a:avLst/>
            <a:gdLst/>
            <a:ahLst/>
            <a:cxnLst/>
            <a:rect l="l" t="t" r="r" b="b"/>
            <a:pathLst>
              <a:path w="18745362" h="1058119">
                <a:moveTo>
                  <a:pt x="18745362" y="0"/>
                </a:moveTo>
                <a:lnTo>
                  <a:pt x="0" y="0"/>
                </a:lnTo>
                <a:lnTo>
                  <a:pt x="0" y="1058119"/>
                </a:lnTo>
                <a:lnTo>
                  <a:pt x="18745362" y="1058119"/>
                </a:lnTo>
                <a:lnTo>
                  <a:pt x="1874536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273641"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4A38BD02-BF5F-8EAE-EC1E-747F22D8D223}"/>
              </a:ext>
            </a:extLst>
          </p:cNvPr>
          <p:cNvSpPr/>
          <p:nvPr userDrawn="1"/>
        </p:nvSpPr>
        <p:spPr>
          <a:xfrm>
            <a:off x="11316799" y="6356351"/>
            <a:ext cx="804696" cy="466724"/>
          </a:xfrm>
          <a:custGeom>
            <a:avLst/>
            <a:gdLst/>
            <a:ahLst/>
            <a:cxnLst/>
            <a:rect l="l" t="t" r="r" b="b"/>
            <a:pathLst>
              <a:path w="1439501" h="834911">
                <a:moveTo>
                  <a:pt x="0" y="0"/>
                </a:moveTo>
                <a:lnTo>
                  <a:pt x="1439501" y="0"/>
                </a:lnTo>
                <a:lnTo>
                  <a:pt x="1439501" y="834911"/>
                </a:lnTo>
                <a:lnTo>
                  <a:pt x="0" y="8349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4249702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c slid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3">
            <a:extLst>
              <a:ext uri="{FF2B5EF4-FFF2-40B4-BE49-F238E27FC236}">
                <a16:creationId xmlns:a16="http://schemas.microsoft.com/office/drawing/2014/main" id="{3B53C19C-D213-AFCA-26A0-7461C71229C0}"/>
              </a:ext>
            </a:extLst>
          </p:cNvPr>
          <p:cNvSpPr/>
          <p:nvPr userDrawn="1"/>
        </p:nvSpPr>
        <p:spPr>
          <a:xfrm>
            <a:off x="1" y="1"/>
            <a:ext cx="12192000" cy="6823074"/>
          </a:xfrm>
          <a:prstGeom prst="rect">
            <a:avLst/>
          </a:prstGeom>
          <a:solidFill>
            <a:srgbClr val="F1F1F1"/>
          </a:solidFill>
        </p:spPr>
        <p:txBody>
          <a:bodyPr/>
          <a:lstStyle/>
          <a:p>
            <a:endParaRPr lang="en-GB" sz="1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182F34-8800-125F-A458-111568EE9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8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F813F-588A-5DE3-35D7-DEDE0C901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4929B040-58A2-E45F-FEC2-FCB6824D581E}"/>
              </a:ext>
            </a:extLst>
          </p:cNvPr>
          <p:cNvSpPr/>
          <p:nvPr userDrawn="1"/>
        </p:nvSpPr>
        <p:spPr>
          <a:xfrm>
            <a:off x="1" y="2"/>
            <a:ext cx="8050847" cy="4426469"/>
          </a:xfrm>
          <a:custGeom>
            <a:avLst/>
            <a:gdLst/>
            <a:ahLst/>
            <a:cxnLst/>
            <a:rect l="l" t="t" r="r" b="b"/>
            <a:pathLst>
              <a:path w="27810117" h="27810117">
                <a:moveTo>
                  <a:pt x="0" y="0"/>
                </a:moveTo>
                <a:lnTo>
                  <a:pt x="27810116" y="0"/>
                </a:lnTo>
                <a:lnTo>
                  <a:pt x="27810116" y="27810117"/>
                </a:lnTo>
                <a:lnTo>
                  <a:pt x="0" y="278101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245432" t="-528269" r="1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D430FF6D-74E6-9130-42F3-B2534179F0B3}"/>
              </a:ext>
            </a:extLst>
          </p:cNvPr>
          <p:cNvSpPr/>
          <p:nvPr userDrawn="1"/>
        </p:nvSpPr>
        <p:spPr>
          <a:xfrm flipH="1">
            <a:off x="0" y="6282211"/>
            <a:ext cx="12192000" cy="575791"/>
          </a:xfrm>
          <a:custGeom>
            <a:avLst/>
            <a:gdLst/>
            <a:ahLst/>
            <a:cxnLst/>
            <a:rect l="l" t="t" r="r" b="b"/>
            <a:pathLst>
              <a:path w="18745362" h="1058119">
                <a:moveTo>
                  <a:pt x="18745362" y="0"/>
                </a:moveTo>
                <a:lnTo>
                  <a:pt x="0" y="0"/>
                </a:lnTo>
                <a:lnTo>
                  <a:pt x="0" y="1058119"/>
                </a:lnTo>
                <a:lnTo>
                  <a:pt x="18745362" y="1058119"/>
                </a:lnTo>
                <a:lnTo>
                  <a:pt x="1874536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273641"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4A38BD02-BF5F-8EAE-EC1E-747F22D8D223}"/>
              </a:ext>
            </a:extLst>
          </p:cNvPr>
          <p:cNvSpPr/>
          <p:nvPr userDrawn="1"/>
        </p:nvSpPr>
        <p:spPr>
          <a:xfrm>
            <a:off x="11316799" y="6356351"/>
            <a:ext cx="804696" cy="466724"/>
          </a:xfrm>
          <a:custGeom>
            <a:avLst/>
            <a:gdLst/>
            <a:ahLst/>
            <a:cxnLst/>
            <a:rect l="l" t="t" r="r" b="b"/>
            <a:pathLst>
              <a:path w="1439501" h="834911">
                <a:moveTo>
                  <a:pt x="0" y="0"/>
                </a:moveTo>
                <a:lnTo>
                  <a:pt x="1439501" y="0"/>
                </a:lnTo>
                <a:lnTo>
                  <a:pt x="1439501" y="834911"/>
                </a:lnTo>
                <a:lnTo>
                  <a:pt x="0" y="8349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831322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illust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>
            <a:extLst>
              <a:ext uri="{FF2B5EF4-FFF2-40B4-BE49-F238E27FC236}">
                <a16:creationId xmlns:a16="http://schemas.microsoft.com/office/drawing/2014/main" id="{CA99F900-3026-BCFE-278C-723FFFA73241}"/>
              </a:ext>
            </a:extLst>
          </p:cNvPr>
          <p:cNvSpPr/>
          <p:nvPr userDrawn="1"/>
        </p:nvSpPr>
        <p:spPr>
          <a:xfrm rot="-5400000">
            <a:off x="442673" y="-442672"/>
            <a:ext cx="6858000" cy="7743345"/>
          </a:xfrm>
          <a:custGeom>
            <a:avLst/>
            <a:gdLst/>
            <a:ahLst/>
            <a:cxnLst/>
            <a:rect l="l" t="t" r="r" b="b"/>
            <a:pathLst>
              <a:path w="10287000" h="11615017">
                <a:moveTo>
                  <a:pt x="0" y="0"/>
                </a:moveTo>
                <a:lnTo>
                  <a:pt x="10287000" y="0"/>
                </a:lnTo>
                <a:lnTo>
                  <a:pt x="10287000" y="11615018"/>
                </a:lnTo>
                <a:lnTo>
                  <a:pt x="0" y="116150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2909"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0" name="AutoShape 3">
            <a:extLst>
              <a:ext uri="{FF2B5EF4-FFF2-40B4-BE49-F238E27FC236}">
                <a16:creationId xmlns:a16="http://schemas.microsoft.com/office/drawing/2014/main" id="{55A7548E-B599-C63D-2756-F9021E8BD864}"/>
              </a:ext>
            </a:extLst>
          </p:cNvPr>
          <p:cNvSpPr/>
          <p:nvPr userDrawn="1"/>
        </p:nvSpPr>
        <p:spPr>
          <a:xfrm>
            <a:off x="3907436" y="-2"/>
            <a:ext cx="8284565" cy="6858001"/>
          </a:xfrm>
          <a:prstGeom prst="rect">
            <a:avLst/>
          </a:prstGeom>
          <a:solidFill>
            <a:srgbClr val="F1F1F1"/>
          </a:solidFill>
        </p:spPr>
        <p:txBody>
          <a:bodyPr/>
          <a:lstStyle/>
          <a:p>
            <a:endParaRPr lang="en-GB" sz="1800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D007FEA3-B428-9902-6C08-C636E144111F}"/>
              </a:ext>
            </a:extLst>
          </p:cNvPr>
          <p:cNvSpPr/>
          <p:nvPr userDrawn="1"/>
        </p:nvSpPr>
        <p:spPr>
          <a:xfrm>
            <a:off x="-25633" y="2"/>
            <a:ext cx="5384319" cy="2950979"/>
          </a:xfrm>
          <a:custGeom>
            <a:avLst/>
            <a:gdLst/>
            <a:ahLst/>
            <a:cxnLst/>
            <a:rect l="l" t="t" r="r" b="b"/>
            <a:pathLst>
              <a:path w="27810117" h="27810117">
                <a:moveTo>
                  <a:pt x="0" y="0"/>
                </a:moveTo>
                <a:lnTo>
                  <a:pt x="27810116" y="0"/>
                </a:lnTo>
                <a:lnTo>
                  <a:pt x="27810116" y="27810117"/>
                </a:lnTo>
                <a:lnTo>
                  <a:pt x="0" y="278101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44335" t="-528270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13" name="Freeform 9">
            <a:extLst>
              <a:ext uri="{FF2B5EF4-FFF2-40B4-BE49-F238E27FC236}">
                <a16:creationId xmlns:a16="http://schemas.microsoft.com/office/drawing/2014/main" id="{34A9298C-3136-886B-9D60-D20BA87D2B40}"/>
              </a:ext>
            </a:extLst>
          </p:cNvPr>
          <p:cNvSpPr/>
          <p:nvPr userDrawn="1"/>
        </p:nvSpPr>
        <p:spPr>
          <a:xfrm>
            <a:off x="6976733" y="-3"/>
            <a:ext cx="5232369" cy="3162053"/>
          </a:xfrm>
          <a:custGeom>
            <a:avLst/>
            <a:gdLst/>
            <a:ahLst/>
            <a:cxnLst/>
            <a:rect l="l" t="t" r="r" b="b"/>
            <a:pathLst>
              <a:path w="32552261" h="32552261">
                <a:moveTo>
                  <a:pt x="0" y="0"/>
                </a:moveTo>
                <a:lnTo>
                  <a:pt x="32552261" y="0"/>
                </a:lnTo>
                <a:lnTo>
                  <a:pt x="32552261" y="32552261"/>
                </a:lnTo>
                <a:lnTo>
                  <a:pt x="0" y="3255226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586310" r="-314755" b="-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182F34-8800-125F-A458-111568EE98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10176" y="365127"/>
            <a:ext cx="6143625" cy="1325563"/>
          </a:xfrm>
        </p:spPr>
        <p:txBody>
          <a:bodyPr>
            <a:normAutofit/>
          </a:bodyPr>
          <a:lstStyle>
            <a:lvl1pPr>
              <a:defRPr sz="48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Illustration slide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F813F-588A-5DE3-35D7-DEDE0C9019B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210176" y="1825625"/>
            <a:ext cx="6143625" cy="4351338"/>
          </a:xfrm>
        </p:spPr>
        <p:txBody>
          <a:bodyPr>
            <a:normAutofit/>
          </a:bodyPr>
          <a:lstStyle>
            <a:lvl1pPr marL="0" indent="0">
              <a:buNone/>
              <a:defRPr sz="24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Use this slide to show an illustration, photograph or a simple graph with some key stats next to it.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4A38BD02-BF5F-8EAE-EC1E-747F22D8D223}"/>
              </a:ext>
            </a:extLst>
          </p:cNvPr>
          <p:cNvSpPr/>
          <p:nvPr userDrawn="1"/>
        </p:nvSpPr>
        <p:spPr>
          <a:xfrm>
            <a:off x="11316799" y="6356351"/>
            <a:ext cx="804696" cy="466724"/>
          </a:xfrm>
          <a:custGeom>
            <a:avLst/>
            <a:gdLst/>
            <a:ahLst/>
            <a:cxnLst/>
            <a:rect l="l" t="t" r="r" b="b"/>
            <a:pathLst>
              <a:path w="1439501" h="834911">
                <a:moveTo>
                  <a:pt x="0" y="0"/>
                </a:moveTo>
                <a:lnTo>
                  <a:pt x="1439501" y="0"/>
                </a:lnTo>
                <a:lnTo>
                  <a:pt x="1439501" y="834911"/>
                </a:lnTo>
                <a:lnTo>
                  <a:pt x="0" y="8349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1E296218-075B-3CEF-F087-15EFDF46BC6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62040" y="989015"/>
            <a:ext cx="3309937" cy="4949825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244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illust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>
            <a:extLst>
              <a:ext uri="{FF2B5EF4-FFF2-40B4-BE49-F238E27FC236}">
                <a16:creationId xmlns:a16="http://schemas.microsoft.com/office/drawing/2014/main" id="{CA99F900-3026-BCFE-278C-723FFFA73241}"/>
              </a:ext>
            </a:extLst>
          </p:cNvPr>
          <p:cNvSpPr/>
          <p:nvPr userDrawn="1"/>
        </p:nvSpPr>
        <p:spPr>
          <a:xfrm rot="-5400000">
            <a:off x="442673" y="-442672"/>
            <a:ext cx="6858000" cy="7743345"/>
          </a:xfrm>
          <a:custGeom>
            <a:avLst/>
            <a:gdLst/>
            <a:ahLst/>
            <a:cxnLst/>
            <a:rect l="l" t="t" r="r" b="b"/>
            <a:pathLst>
              <a:path w="10287000" h="11615017">
                <a:moveTo>
                  <a:pt x="0" y="0"/>
                </a:moveTo>
                <a:lnTo>
                  <a:pt x="10287000" y="0"/>
                </a:lnTo>
                <a:lnTo>
                  <a:pt x="10287000" y="11615018"/>
                </a:lnTo>
                <a:lnTo>
                  <a:pt x="0" y="1161501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25B083">
                  <a:shade val="30000"/>
                  <a:satMod val="115000"/>
                </a:srgbClr>
              </a:gs>
              <a:gs pos="50000">
                <a:srgbClr val="25B083">
                  <a:shade val="67500"/>
                  <a:satMod val="115000"/>
                </a:srgbClr>
              </a:gs>
              <a:gs pos="100000">
                <a:srgbClr val="25B083">
                  <a:shade val="100000"/>
                  <a:satMod val="115000"/>
                </a:srgbClr>
              </a:gs>
            </a:gsLst>
            <a:lin ang="8100000" scaled="1"/>
            <a:tileRect/>
          </a:gradFill>
        </p:spPr>
        <p:txBody>
          <a:bodyPr/>
          <a:lstStyle/>
          <a:p>
            <a:endParaRPr lang="en-GB" sz="1800"/>
          </a:p>
        </p:txBody>
      </p:sp>
      <p:sp>
        <p:nvSpPr>
          <p:cNvPr id="10" name="AutoShape 3">
            <a:extLst>
              <a:ext uri="{FF2B5EF4-FFF2-40B4-BE49-F238E27FC236}">
                <a16:creationId xmlns:a16="http://schemas.microsoft.com/office/drawing/2014/main" id="{55A7548E-B599-C63D-2756-F9021E8BD864}"/>
              </a:ext>
            </a:extLst>
          </p:cNvPr>
          <p:cNvSpPr/>
          <p:nvPr userDrawn="1"/>
        </p:nvSpPr>
        <p:spPr>
          <a:xfrm>
            <a:off x="3907436" y="-2"/>
            <a:ext cx="8284565" cy="6858001"/>
          </a:xfrm>
          <a:prstGeom prst="rect">
            <a:avLst/>
          </a:prstGeom>
          <a:solidFill>
            <a:srgbClr val="F1F1F1"/>
          </a:solidFill>
        </p:spPr>
        <p:txBody>
          <a:bodyPr/>
          <a:lstStyle/>
          <a:p>
            <a:endParaRPr lang="en-GB" sz="1800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D007FEA3-B428-9902-6C08-C636E144111F}"/>
              </a:ext>
            </a:extLst>
          </p:cNvPr>
          <p:cNvSpPr/>
          <p:nvPr userDrawn="1"/>
        </p:nvSpPr>
        <p:spPr>
          <a:xfrm>
            <a:off x="-25633" y="2"/>
            <a:ext cx="5384319" cy="2950979"/>
          </a:xfrm>
          <a:custGeom>
            <a:avLst/>
            <a:gdLst/>
            <a:ahLst/>
            <a:cxnLst/>
            <a:rect l="l" t="t" r="r" b="b"/>
            <a:pathLst>
              <a:path w="27810117" h="27810117">
                <a:moveTo>
                  <a:pt x="0" y="0"/>
                </a:moveTo>
                <a:lnTo>
                  <a:pt x="27810116" y="0"/>
                </a:lnTo>
                <a:lnTo>
                  <a:pt x="27810116" y="27810117"/>
                </a:lnTo>
                <a:lnTo>
                  <a:pt x="0" y="278101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244335" t="-528270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13" name="Freeform 9">
            <a:extLst>
              <a:ext uri="{FF2B5EF4-FFF2-40B4-BE49-F238E27FC236}">
                <a16:creationId xmlns:a16="http://schemas.microsoft.com/office/drawing/2014/main" id="{34A9298C-3136-886B-9D60-D20BA87D2B40}"/>
              </a:ext>
            </a:extLst>
          </p:cNvPr>
          <p:cNvSpPr/>
          <p:nvPr userDrawn="1"/>
        </p:nvSpPr>
        <p:spPr>
          <a:xfrm>
            <a:off x="6976733" y="-3"/>
            <a:ext cx="5232369" cy="3162053"/>
          </a:xfrm>
          <a:custGeom>
            <a:avLst/>
            <a:gdLst/>
            <a:ahLst/>
            <a:cxnLst/>
            <a:rect l="l" t="t" r="r" b="b"/>
            <a:pathLst>
              <a:path w="32552261" h="32552261">
                <a:moveTo>
                  <a:pt x="0" y="0"/>
                </a:moveTo>
                <a:lnTo>
                  <a:pt x="32552261" y="0"/>
                </a:lnTo>
                <a:lnTo>
                  <a:pt x="32552261" y="32552261"/>
                </a:lnTo>
                <a:lnTo>
                  <a:pt x="0" y="3255226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586310" r="-314755" b="-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182F34-8800-125F-A458-111568EE98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10176" y="365127"/>
            <a:ext cx="6143625" cy="1325563"/>
          </a:xfrm>
        </p:spPr>
        <p:txBody>
          <a:bodyPr>
            <a:normAutofit/>
          </a:bodyPr>
          <a:lstStyle>
            <a:lvl1pPr>
              <a:defRPr sz="48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Illustration slide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4A38BD02-BF5F-8EAE-EC1E-747F22D8D223}"/>
              </a:ext>
            </a:extLst>
          </p:cNvPr>
          <p:cNvSpPr/>
          <p:nvPr userDrawn="1"/>
        </p:nvSpPr>
        <p:spPr>
          <a:xfrm>
            <a:off x="11316799" y="6356351"/>
            <a:ext cx="804696" cy="466724"/>
          </a:xfrm>
          <a:custGeom>
            <a:avLst/>
            <a:gdLst/>
            <a:ahLst/>
            <a:cxnLst/>
            <a:rect l="l" t="t" r="r" b="b"/>
            <a:pathLst>
              <a:path w="1439501" h="834911">
                <a:moveTo>
                  <a:pt x="0" y="0"/>
                </a:moveTo>
                <a:lnTo>
                  <a:pt x="1439501" y="0"/>
                </a:lnTo>
                <a:lnTo>
                  <a:pt x="1439501" y="834911"/>
                </a:lnTo>
                <a:lnTo>
                  <a:pt x="0" y="8349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808BFBE-EBD4-D28D-85B1-A49DD0CD0C4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210176" y="1825625"/>
            <a:ext cx="6143625" cy="4351338"/>
          </a:xfrm>
        </p:spPr>
        <p:txBody>
          <a:bodyPr>
            <a:normAutofit/>
          </a:bodyPr>
          <a:lstStyle>
            <a:lvl1pPr marL="0" indent="0">
              <a:buNone/>
              <a:defRPr sz="24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Use this slide to show an illustration, photograph or a simple graph with some key stats next to it.</a:t>
            </a:r>
          </a:p>
        </p:txBody>
      </p:sp>
      <p:sp>
        <p:nvSpPr>
          <p:cNvPr id="3" name="Picture Placeholder 14">
            <a:extLst>
              <a:ext uri="{FF2B5EF4-FFF2-40B4-BE49-F238E27FC236}">
                <a16:creationId xmlns:a16="http://schemas.microsoft.com/office/drawing/2014/main" id="{56A253D1-73B3-D957-267B-B3EA6C06079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62040" y="989015"/>
            <a:ext cx="3309937" cy="4949825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674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illust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>
            <a:extLst>
              <a:ext uri="{FF2B5EF4-FFF2-40B4-BE49-F238E27FC236}">
                <a16:creationId xmlns:a16="http://schemas.microsoft.com/office/drawing/2014/main" id="{CA99F900-3026-BCFE-278C-723FFFA73241}"/>
              </a:ext>
            </a:extLst>
          </p:cNvPr>
          <p:cNvSpPr/>
          <p:nvPr userDrawn="1"/>
        </p:nvSpPr>
        <p:spPr>
          <a:xfrm rot="-5400000">
            <a:off x="442673" y="-442672"/>
            <a:ext cx="6858000" cy="7743345"/>
          </a:xfrm>
          <a:custGeom>
            <a:avLst/>
            <a:gdLst/>
            <a:ahLst/>
            <a:cxnLst/>
            <a:rect l="l" t="t" r="r" b="b"/>
            <a:pathLst>
              <a:path w="10287000" h="11615017">
                <a:moveTo>
                  <a:pt x="0" y="0"/>
                </a:moveTo>
                <a:lnTo>
                  <a:pt x="10287000" y="0"/>
                </a:lnTo>
                <a:lnTo>
                  <a:pt x="10287000" y="11615018"/>
                </a:lnTo>
                <a:lnTo>
                  <a:pt x="0" y="1161501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929191">
                  <a:shade val="30000"/>
                  <a:satMod val="115000"/>
                </a:srgbClr>
              </a:gs>
              <a:gs pos="50000">
                <a:srgbClr val="929191">
                  <a:shade val="67500"/>
                  <a:satMod val="115000"/>
                </a:srgbClr>
              </a:gs>
              <a:gs pos="100000">
                <a:srgbClr val="92919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</p:spPr>
        <p:txBody>
          <a:bodyPr/>
          <a:lstStyle/>
          <a:p>
            <a:endParaRPr lang="en-GB" sz="1800"/>
          </a:p>
        </p:txBody>
      </p:sp>
      <p:sp>
        <p:nvSpPr>
          <p:cNvPr id="10" name="AutoShape 3">
            <a:extLst>
              <a:ext uri="{FF2B5EF4-FFF2-40B4-BE49-F238E27FC236}">
                <a16:creationId xmlns:a16="http://schemas.microsoft.com/office/drawing/2014/main" id="{55A7548E-B599-C63D-2756-F9021E8BD864}"/>
              </a:ext>
            </a:extLst>
          </p:cNvPr>
          <p:cNvSpPr/>
          <p:nvPr userDrawn="1"/>
        </p:nvSpPr>
        <p:spPr>
          <a:xfrm>
            <a:off x="3907436" y="-2"/>
            <a:ext cx="8284565" cy="6858001"/>
          </a:xfrm>
          <a:prstGeom prst="rect">
            <a:avLst/>
          </a:prstGeom>
          <a:solidFill>
            <a:srgbClr val="F1F1F1"/>
          </a:solidFill>
        </p:spPr>
        <p:txBody>
          <a:bodyPr/>
          <a:lstStyle/>
          <a:p>
            <a:endParaRPr lang="en-GB" sz="1800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D007FEA3-B428-9902-6C08-C636E144111F}"/>
              </a:ext>
            </a:extLst>
          </p:cNvPr>
          <p:cNvSpPr/>
          <p:nvPr userDrawn="1"/>
        </p:nvSpPr>
        <p:spPr>
          <a:xfrm>
            <a:off x="-25633" y="2"/>
            <a:ext cx="5384319" cy="2950979"/>
          </a:xfrm>
          <a:custGeom>
            <a:avLst/>
            <a:gdLst/>
            <a:ahLst/>
            <a:cxnLst/>
            <a:rect l="l" t="t" r="r" b="b"/>
            <a:pathLst>
              <a:path w="27810117" h="27810117">
                <a:moveTo>
                  <a:pt x="0" y="0"/>
                </a:moveTo>
                <a:lnTo>
                  <a:pt x="27810116" y="0"/>
                </a:lnTo>
                <a:lnTo>
                  <a:pt x="27810116" y="27810117"/>
                </a:lnTo>
                <a:lnTo>
                  <a:pt x="0" y="278101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244335" t="-528270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13" name="Freeform 9">
            <a:extLst>
              <a:ext uri="{FF2B5EF4-FFF2-40B4-BE49-F238E27FC236}">
                <a16:creationId xmlns:a16="http://schemas.microsoft.com/office/drawing/2014/main" id="{34A9298C-3136-886B-9D60-D20BA87D2B40}"/>
              </a:ext>
            </a:extLst>
          </p:cNvPr>
          <p:cNvSpPr/>
          <p:nvPr userDrawn="1"/>
        </p:nvSpPr>
        <p:spPr>
          <a:xfrm>
            <a:off x="6976733" y="-3"/>
            <a:ext cx="5232369" cy="3162053"/>
          </a:xfrm>
          <a:custGeom>
            <a:avLst/>
            <a:gdLst/>
            <a:ahLst/>
            <a:cxnLst/>
            <a:rect l="l" t="t" r="r" b="b"/>
            <a:pathLst>
              <a:path w="32552261" h="32552261">
                <a:moveTo>
                  <a:pt x="0" y="0"/>
                </a:moveTo>
                <a:lnTo>
                  <a:pt x="32552261" y="0"/>
                </a:lnTo>
                <a:lnTo>
                  <a:pt x="32552261" y="32552261"/>
                </a:lnTo>
                <a:lnTo>
                  <a:pt x="0" y="3255226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586310" r="-314755" b="-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182F34-8800-125F-A458-111568EE98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10176" y="365127"/>
            <a:ext cx="6143625" cy="1325563"/>
          </a:xfrm>
        </p:spPr>
        <p:txBody>
          <a:bodyPr>
            <a:normAutofit/>
          </a:bodyPr>
          <a:lstStyle>
            <a:lvl1pPr>
              <a:defRPr sz="48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Illustration slide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4A38BD02-BF5F-8EAE-EC1E-747F22D8D223}"/>
              </a:ext>
            </a:extLst>
          </p:cNvPr>
          <p:cNvSpPr/>
          <p:nvPr userDrawn="1"/>
        </p:nvSpPr>
        <p:spPr>
          <a:xfrm>
            <a:off x="11316799" y="6356351"/>
            <a:ext cx="804696" cy="466724"/>
          </a:xfrm>
          <a:custGeom>
            <a:avLst/>
            <a:gdLst/>
            <a:ahLst/>
            <a:cxnLst/>
            <a:rect l="l" t="t" r="r" b="b"/>
            <a:pathLst>
              <a:path w="1439501" h="834911">
                <a:moveTo>
                  <a:pt x="0" y="0"/>
                </a:moveTo>
                <a:lnTo>
                  <a:pt x="1439501" y="0"/>
                </a:lnTo>
                <a:lnTo>
                  <a:pt x="1439501" y="834911"/>
                </a:lnTo>
                <a:lnTo>
                  <a:pt x="0" y="8349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5B19587-381E-55CB-D98E-479FB2880AA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210176" y="1825625"/>
            <a:ext cx="6143625" cy="4351338"/>
          </a:xfrm>
        </p:spPr>
        <p:txBody>
          <a:bodyPr>
            <a:normAutofit/>
          </a:bodyPr>
          <a:lstStyle>
            <a:lvl1pPr marL="0" indent="0">
              <a:buNone/>
              <a:defRPr sz="24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Use this slide to show an illustration, photograph or a simple graph with some key stats next to it.</a:t>
            </a:r>
          </a:p>
        </p:txBody>
      </p:sp>
      <p:sp>
        <p:nvSpPr>
          <p:cNvPr id="3" name="Picture Placeholder 14">
            <a:extLst>
              <a:ext uri="{FF2B5EF4-FFF2-40B4-BE49-F238E27FC236}">
                <a16:creationId xmlns:a16="http://schemas.microsoft.com/office/drawing/2014/main" id="{76DB30BA-7F7A-941C-B4D9-C6C59083D40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62040" y="989015"/>
            <a:ext cx="3309937" cy="4949825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707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>
            <a:extLst>
              <a:ext uri="{FF2B5EF4-FFF2-40B4-BE49-F238E27FC236}">
                <a16:creationId xmlns:a16="http://schemas.microsoft.com/office/drawing/2014/main" id="{7682A855-BFF8-67B6-C6F6-8802D7C2EFAC}"/>
              </a:ext>
            </a:extLst>
          </p:cNvPr>
          <p:cNvSpPr/>
          <p:nvPr userDrawn="1"/>
        </p:nvSpPr>
        <p:spPr>
          <a:xfrm rot="-5400000">
            <a:off x="479957" y="-481266"/>
            <a:ext cx="6857999" cy="7820531"/>
          </a:xfrm>
          <a:custGeom>
            <a:avLst/>
            <a:gdLst/>
            <a:ahLst/>
            <a:cxnLst/>
            <a:rect l="l" t="t" r="r" b="b"/>
            <a:pathLst>
              <a:path w="10618048" h="11988802">
                <a:moveTo>
                  <a:pt x="0" y="0"/>
                </a:moveTo>
                <a:lnTo>
                  <a:pt x="10618048" y="0"/>
                </a:lnTo>
                <a:lnTo>
                  <a:pt x="10618048" y="11988802"/>
                </a:lnTo>
                <a:lnTo>
                  <a:pt x="0" y="119888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2909"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2" name="Freeform 4">
            <a:extLst>
              <a:ext uri="{FF2B5EF4-FFF2-40B4-BE49-F238E27FC236}">
                <a16:creationId xmlns:a16="http://schemas.microsoft.com/office/drawing/2014/main" id="{00D586A2-D409-886B-69CA-EF370CC1B2FC}"/>
              </a:ext>
            </a:extLst>
          </p:cNvPr>
          <p:cNvSpPr/>
          <p:nvPr userDrawn="1"/>
        </p:nvSpPr>
        <p:spPr>
          <a:xfrm rot="-5400000">
            <a:off x="5976929" y="641892"/>
            <a:ext cx="6858001" cy="5574220"/>
          </a:xfrm>
          <a:custGeom>
            <a:avLst/>
            <a:gdLst/>
            <a:ahLst/>
            <a:cxnLst/>
            <a:rect l="l" t="t" r="r" b="b"/>
            <a:pathLst>
              <a:path w="10618048" h="11988802">
                <a:moveTo>
                  <a:pt x="0" y="0"/>
                </a:moveTo>
                <a:lnTo>
                  <a:pt x="10618047" y="0"/>
                </a:lnTo>
                <a:lnTo>
                  <a:pt x="10618047" y="11988802"/>
                </a:lnTo>
                <a:lnTo>
                  <a:pt x="0" y="119888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2910" b="-40298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182F34-8800-125F-A458-111568EE98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2683" y="5106720"/>
            <a:ext cx="9846636" cy="976602"/>
          </a:xfrm>
        </p:spPr>
        <p:txBody>
          <a:bodyPr>
            <a:normAutofit/>
          </a:bodyPr>
          <a:lstStyle>
            <a:lvl1pPr algn="ctr">
              <a:defRPr sz="2400" b="1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Use this slide for a large/detailed graph or illustration that doesn’t fit properly on an illustration slide. Or embed a video.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36047" y="6356352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4929B040-58A2-E45F-FEC2-FCB6824D581E}"/>
              </a:ext>
            </a:extLst>
          </p:cNvPr>
          <p:cNvSpPr/>
          <p:nvPr userDrawn="1"/>
        </p:nvSpPr>
        <p:spPr>
          <a:xfrm>
            <a:off x="1" y="2"/>
            <a:ext cx="8050847" cy="4426469"/>
          </a:xfrm>
          <a:custGeom>
            <a:avLst/>
            <a:gdLst/>
            <a:ahLst/>
            <a:cxnLst/>
            <a:rect l="l" t="t" r="r" b="b"/>
            <a:pathLst>
              <a:path w="27810117" h="27810117">
                <a:moveTo>
                  <a:pt x="0" y="0"/>
                </a:moveTo>
                <a:lnTo>
                  <a:pt x="27810116" y="0"/>
                </a:lnTo>
                <a:lnTo>
                  <a:pt x="27810116" y="27810117"/>
                </a:lnTo>
                <a:lnTo>
                  <a:pt x="0" y="278101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45432" t="-528269" r="1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4A38BD02-BF5F-8EAE-EC1E-747F22D8D223}"/>
              </a:ext>
            </a:extLst>
          </p:cNvPr>
          <p:cNvSpPr/>
          <p:nvPr userDrawn="1"/>
        </p:nvSpPr>
        <p:spPr>
          <a:xfrm>
            <a:off x="11316799" y="6356351"/>
            <a:ext cx="804696" cy="466724"/>
          </a:xfrm>
          <a:custGeom>
            <a:avLst/>
            <a:gdLst/>
            <a:ahLst/>
            <a:cxnLst/>
            <a:rect l="l" t="t" r="r" b="b"/>
            <a:pathLst>
              <a:path w="1439501" h="834911">
                <a:moveTo>
                  <a:pt x="0" y="0"/>
                </a:moveTo>
                <a:lnTo>
                  <a:pt x="1439501" y="0"/>
                </a:lnTo>
                <a:lnTo>
                  <a:pt x="1439501" y="834911"/>
                </a:lnTo>
                <a:lnTo>
                  <a:pt x="0" y="8349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0" name="Freeform 3">
            <a:extLst>
              <a:ext uri="{FF2B5EF4-FFF2-40B4-BE49-F238E27FC236}">
                <a16:creationId xmlns:a16="http://schemas.microsoft.com/office/drawing/2014/main" id="{F4F2F126-621A-1571-E890-2901BF41EC51}"/>
              </a:ext>
            </a:extLst>
          </p:cNvPr>
          <p:cNvSpPr/>
          <p:nvPr userDrawn="1"/>
        </p:nvSpPr>
        <p:spPr>
          <a:xfrm>
            <a:off x="5545" y="2"/>
            <a:ext cx="6160667" cy="4711817"/>
          </a:xfrm>
          <a:custGeom>
            <a:avLst/>
            <a:gdLst/>
            <a:ahLst/>
            <a:cxnLst/>
            <a:rect l="l" t="t" r="r" b="b"/>
            <a:pathLst>
              <a:path w="29254254" h="29254254">
                <a:moveTo>
                  <a:pt x="0" y="0"/>
                </a:moveTo>
                <a:lnTo>
                  <a:pt x="29254254" y="0"/>
                </a:lnTo>
                <a:lnTo>
                  <a:pt x="29254254" y="29254254"/>
                </a:lnTo>
                <a:lnTo>
                  <a:pt x="0" y="292542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206562" t="-300828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62A1754-DB80-0E21-AA08-E81516FB342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04949" y="747715"/>
            <a:ext cx="9228139" cy="4156075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6265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06EF3A3F-6370-65EA-B316-E2AAA7DF17C8}"/>
              </a:ext>
            </a:extLst>
          </p:cNvPr>
          <p:cNvSpPr/>
          <p:nvPr userDrawn="1"/>
        </p:nvSpPr>
        <p:spPr>
          <a:xfrm rot="-5400000">
            <a:off x="442674" y="-442674"/>
            <a:ext cx="6858001" cy="7743345"/>
          </a:xfrm>
          <a:custGeom>
            <a:avLst/>
            <a:gdLst/>
            <a:ahLst/>
            <a:cxnLst/>
            <a:rect l="l" t="t" r="r" b="b"/>
            <a:pathLst>
              <a:path w="10618048" h="11988802">
                <a:moveTo>
                  <a:pt x="0" y="0"/>
                </a:moveTo>
                <a:lnTo>
                  <a:pt x="10618048" y="0"/>
                </a:lnTo>
                <a:lnTo>
                  <a:pt x="10618048" y="11988802"/>
                </a:lnTo>
                <a:lnTo>
                  <a:pt x="0" y="119888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2909"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B1E74FE6-7954-103D-9662-92828DD9E681}"/>
              </a:ext>
            </a:extLst>
          </p:cNvPr>
          <p:cNvSpPr/>
          <p:nvPr userDrawn="1"/>
        </p:nvSpPr>
        <p:spPr>
          <a:xfrm>
            <a:off x="18237" y="-45292"/>
            <a:ext cx="6192296" cy="4745075"/>
          </a:xfrm>
          <a:custGeom>
            <a:avLst/>
            <a:gdLst/>
            <a:ahLst/>
            <a:cxnLst/>
            <a:rect l="l" t="t" r="r" b="b"/>
            <a:pathLst>
              <a:path w="29254254" h="29254254">
                <a:moveTo>
                  <a:pt x="0" y="0"/>
                </a:moveTo>
                <a:lnTo>
                  <a:pt x="29254254" y="0"/>
                </a:lnTo>
                <a:lnTo>
                  <a:pt x="29254254" y="29254254"/>
                </a:lnTo>
                <a:lnTo>
                  <a:pt x="0" y="292542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07148" t="-300828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13" name="Freeform 4">
            <a:extLst>
              <a:ext uri="{FF2B5EF4-FFF2-40B4-BE49-F238E27FC236}">
                <a16:creationId xmlns:a16="http://schemas.microsoft.com/office/drawing/2014/main" id="{6C6FB4F4-1B0F-EA2B-44BE-57DE4F73752A}"/>
              </a:ext>
            </a:extLst>
          </p:cNvPr>
          <p:cNvSpPr/>
          <p:nvPr userDrawn="1"/>
        </p:nvSpPr>
        <p:spPr>
          <a:xfrm rot="-5400000">
            <a:off x="6004752" y="669399"/>
            <a:ext cx="6858000" cy="5519203"/>
          </a:xfrm>
          <a:custGeom>
            <a:avLst/>
            <a:gdLst/>
            <a:ahLst/>
            <a:cxnLst/>
            <a:rect l="l" t="t" r="r" b="b"/>
            <a:pathLst>
              <a:path w="10618048" h="11988802">
                <a:moveTo>
                  <a:pt x="0" y="0"/>
                </a:moveTo>
                <a:lnTo>
                  <a:pt x="10618047" y="0"/>
                </a:lnTo>
                <a:lnTo>
                  <a:pt x="10618047" y="11988802"/>
                </a:lnTo>
                <a:lnTo>
                  <a:pt x="0" y="119888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2910" b="-40298"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182F34-8800-125F-A458-111568EE98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2683" y="5106720"/>
            <a:ext cx="9846636" cy="976602"/>
          </a:xfrm>
        </p:spPr>
        <p:txBody>
          <a:bodyPr>
            <a:normAutofit/>
          </a:bodyPr>
          <a:lstStyle>
            <a:lvl1pPr algn="ctr">
              <a:defRPr sz="2400" b="1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Use this slide for a large/detailed graph or illustration that doesn’t fit properly on an illustration slide. Or embed a video.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36047" y="6356352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4929B040-58A2-E45F-FEC2-FCB6824D581E}"/>
              </a:ext>
            </a:extLst>
          </p:cNvPr>
          <p:cNvSpPr/>
          <p:nvPr userDrawn="1"/>
        </p:nvSpPr>
        <p:spPr>
          <a:xfrm>
            <a:off x="1" y="29044"/>
            <a:ext cx="7998025" cy="4397427"/>
          </a:xfrm>
          <a:custGeom>
            <a:avLst/>
            <a:gdLst/>
            <a:ahLst/>
            <a:cxnLst/>
            <a:rect l="l" t="t" r="r" b="b"/>
            <a:pathLst>
              <a:path w="27810117" h="27810117">
                <a:moveTo>
                  <a:pt x="0" y="0"/>
                </a:moveTo>
                <a:lnTo>
                  <a:pt x="27810116" y="0"/>
                </a:lnTo>
                <a:lnTo>
                  <a:pt x="27810116" y="27810117"/>
                </a:lnTo>
                <a:lnTo>
                  <a:pt x="0" y="278101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245432" t="-528269" r="1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4A38BD02-BF5F-8EAE-EC1E-747F22D8D223}"/>
              </a:ext>
            </a:extLst>
          </p:cNvPr>
          <p:cNvSpPr/>
          <p:nvPr userDrawn="1"/>
        </p:nvSpPr>
        <p:spPr>
          <a:xfrm>
            <a:off x="11316799" y="6356351"/>
            <a:ext cx="804696" cy="466724"/>
          </a:xfrm>
          <a:custGeom>
            <a:avLst/>
            <a:gdLst/>
            <a:ahLst/>
            <a:cxnLst/>
            <a:rect l="l" t="t" r="r" b="b"/>
            <a:pathLst>
              <a:path w="1439501" h="834911">
                <a:moveTo>
                  <a:pt x="0" y="0"/>
                </a:moveTo>
                <a:lnTo>
                  <a:pt x="1439501" y="0"/>
                </a:lnTo>
                <a:lnTo>
                  <a:pt x="1439501" y="834911"/>
                </a:lnTo>
                <a:lnTo>
                  <a:pt x="0" y="83491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EB0962DC-8AA3-6936-4FBF-2A0DA85AA19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04949" y="747715"/>
            <a:ext cx="9228139" cy="4156075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697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2">
            <a:extLst>
              <a:ext uri="{FF2B5EF4-FFF2-40B4-BE49-F238E27FC236}">
                <a16:creationId xmlns:a16="http://schemas.microsoft.com/office/drawing/2014/main" id="{DD4D2127-57A1-A1F2-7C0B-00F9026B6B7A}"/>
              </a:ext>
            </a:extLst>
          </p:cNvPr>
          <p:cNvSpPr/>
          <p:nvPr userDrawn="1"/>
        </p:nvSpPr>
        <p:spPr>
          <a:xfrm rot="-5400000">
            <a:off x="2667003" y="-2667000"/>
            <a:ext cx="6858000" cy="12191999"/>
          </a:xfrm>
          <a:custGeom>
            <a:avLst/>
            <a:gdLst/>
            <a:ahLst/>
            <a:cxnLst/>
            <a:rect l="l" t="t" r="r" b="b"/>
            <a:pathLst>
              <a:path w="10618048" h="11988802">
                <a:moveTo>
                  <a:pt x="0" y="0"/>
                </a:moveTo>
                <a:lnTo>
                  <a:pt x="10618048" y="0"/>
                </a:lnTo>
                <a:lnTo>
                  <a:pt x="10618048" y="11988802"/>
                </a:lnTo>
                <a:lnTo>
                  <a:pt x="0" y="119888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2909"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5" name="Freeform 3">
            <a:extLst>
              <a:ext uri="{FF2B5EF4-FFF2-40B4-BE49-F238E27FC236}">
                <a16:creationId xmlns:a16="http://schemas.microsoft.com/office/drawing/2014/main" id="{FEA925FD-603B-B6E6-DFF4-1BB805F59931}"/>
              </a:ext>
            </a:extLst>
          </p:cNvPr>
          <p:cNvSpPr/>
          <p:nvPr userDrawn="1"/>
        </p:nvSpPr>
        <p:spPr>
          <a:xfrm>
            <a:off x="2" y="2"/>
            <a:ext cx="6163447" cy="4713943"/>
          </a:xfrm>
          <a:custGeom>
            <a:avLst/>
            <a:gdLst/>
            <a:ahLst/>
            <a:cxnLst/>
            <a:rect l="l" t="t" r="r" b="b"/>
            <a:pathLst>
              <a:path w="29254254" h="29254254">
                <a:moveTo>
                  <a:pt x="0" y="0"/>
                </a:moveTo>
                <a:lnTo>
                  <a:pt x="29254254" y="0"/>
                </a:lnTo>
                <a:lnTo>
                  <a:pt x="29254254" y="29254254"/>
                </a:lnTo>
                <a:lnTo>
                  <a:pt x="0" y="292542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06562" t="-300828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reeform 4">
            <a:extLst>
              <a:ext uri="{FF2B5EF4-FFF2-40B4-BE49-F238E27FC236}">
                <a16:creationId xmlns:a16="http://schemas.microsoft.com/office/drawing/2014/main" id="{072B1C2A-3270-1EAE-AE44-433C257E50FA}"/>
              </a:ext>
            </a:extLst>
          </p:cNvPr>
          <p:cNvSpPr/>
          <p:nvPr userDrawn="1"/>
        </p:nvSpPr>
        <p:spPr>
          <a:xfrm>
            <a:off x="11292125" y="6360070"/>
            <a:ext cx="863300" cy="470498"/>
          </a:xfrm>
          <a:custGeom>
            <a:avLst/>
            <a:gdLst/>
            <a:ahLst/>
            <a:cxnLst/>
            <a:rect l="l" t="t" r="r" b="b"/>
            <a:pathLst>
              <a:path w="1504738" h="820082">
                <a:moveTo>
                  <a:pt x="0" y="0"/>
                </a:moveTo>
                <a:lnTo>
                  <a:pt x="1504737" y="0"/>
                </a:lnTo>
                <a:lnTo>
                  <a:pt x="1504737" y="820082"/>
                </a:lnTo>
                <a:lnTo>
                  <a:pt x="0" y="8200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210CAE7-AE84-CC24-CE51-55EA8E4C666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2683" y="5106720"/>
            <a:ext cx="9846636" cy="976602"/>
          </a:xfrm>
        </p:spPr>
        <p:txBody>
          <a:bodyPr>
            <a:normAutofit/>
          </a:bodyPr>
          <a:lstStyle>
            <a:lvl1pPr algn="ctr">
              <a:defRPr sz="2400" b="1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Use this slide for a large/detailed graph or illustration that doesn’t fit properly on an illustration slide. Or embed a video.</a:t>
            </a:r>
          </a:p>
        </p:txBody>
      </p:sp>
      <p:sp>
        <p:nvSpPr>
          <p:cNvPr id="2" name="Picture Placeholder 7">
            <a:extLst>
              <a:ext uri="{FF2B5EF4-FFF2-40B4-BE49-F238E27FC236}">
                <a16:creationId xmlns:a16="http://schemas.microsoft.com/office/drawing/2014/main" id="{F466CA34-652B-1074-7400-9C164D7E353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04949" y="747715"/>
            <a:ext cx="9228139" cy="4156075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940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>
            <a:extLst>
              <a:ext uri="{FF2B5EF4-FFF2-40B4-BE49-F238E27FC236}">
                <a16:creationId xmlns:a16="http://schemas.microsoft.com/office/drawing/2014/main" id="{7682A855-BFF8-67B6-C6F6-8802D7C2EFAC}"/>
              </a:ext>
            </a:extLst>
          </p:cNvPr>
          <p:cNvSpPr/>
          <p:nvPr userDrawn="1"/>
        </p:nvSpPr>
        <p:spPr>
          <a:xfrm rot="-5400000">
            <a:off x="479957" y="-481266"/>
            <a:ext cx="6857999" cy="7820531"/>
          </a:xfrm>
          <a:custGeom>
            <a:avLst/>
            <a:gdLst/>
            <a:ahLst/>
            <a:cxnLst/>
            <a:rect l="l" t="t" r="r" b="b"/>
            <a:pathLst>
              <a:path w="10618048" h="11988802">
                <a:moveTo>
                  <a:pt x="0" y="0"/>
                </a:moveTo>
                <a:lnTo>
                  <a:pt x="10618048" y="0"/>
                </a:lnTo>
                <a:lnTo>
                  <a:pt x="10618048" y="11988802"/>
                </a:lnTo>
                <a:lnTo>
                  <a:pt x="0" y="119888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2909"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2" name="Freeform 4">
            <a:extLst>
              <a:ext uri="{FF2B5EF4-FFF2-40B4-BE49-F238E27FC236}">
                <a16:creationId xmlns:a16="http://schemas.microsoft.com/office/drawing/2014/main" id="{00D586A2-D409-886B-69CA-EF370CC1B2FC}"/>
              </a:ext>
            </a:extLst>
          </p:cNvPr>
          <p:cNvSpPr/>
          <p:nvPr userDrawn="1"/>
        </p:nvSpPr>
        <p:spPr>
          <a:xfrm rot="-5400000">
            <a:off x="5976929" y="641892"/>
            <a:ext cx="6858001" cy="5574220"/>
          </a:xfrm>
          <a:custGeom>
            <a:avLst/>
            <a:gdLst/>
            <a:ahLst/>
            <a:cxnLst/>
            <a:rect l="l" t="t" r="r" b="b"/>
            <a:pathLst>
              <a:path w="10618048" h="11988802">
                <a:moveTo>
                  <a:pt x="0" y="0"/>
                </a:moveTo>
                <a:lnTo>
                  <a:pt x="10618047" y="0"/>
                </a:lnTo>
                <a:lnTo>
                  <a:pt x="10618047" y="11988802"/>
                </a:lnTo>
                <a:lnTo>
                  <a:pt x="0" y="119888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2910" b="-40298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36047" y="6356352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4929B040-58A2-E45F-FEC2-FCB6824D581E}"/>
              </a:ext>
            </a:extLst>
          </p:cNvPr>
          <p:cNvSpPr/>
          <p:nvPr userDrawn="1"/>
        </p:nvSpPr>
        <p:spPr>
          <a:xfrm>
            <a:off x="1" y="2"/>
            <a:ext cx="8050847" cy="4426469"/>
          </a:xfrm>
          <a:custGeom>
            <a:avLst/>
            <a:gdLst/>
            <a:ahLst/>
            <a:cxnLst/>
            <a:rect l="l" t="t" r="r" b="b"/>
            <a:pathLst>
              <a:path w="27810117" h="27810117">
                <a:moveTo>
                  <a:pt x="0" y="0"/>
                </a:moveTo>
                <a:lnTo>
                  <a:pt x="27810116" y="0"/>
                </a:lnTo>
                <a:lnTo>
                  <a:pt x="27810116" y="27810117"/>
                </a:lnTo>
                <a:lnTo>
                  <a:pt x="0" y="278101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45432" t="-528269" r="1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4A38BD02-BF5F-8EAE-EC1E-747F22D8D223}"/>
              </a:ext>
            </a:extLst>
          </p:cNvPr>
          <p:cNvSpPr/>
          <p:nvPr userDrawn="1"/>
        </p:nvSpPr>
        <p:spPr>
          <a:xfrm>
            <a:off x="11316799" y="6356351"/>
            <a:ext cx="804696" cy="466724"/>
          </a:xfrm>
          <a:custGeom>
            <a:avLst/>
            <a:gdLst/>
            <a:ahLst/>
            <a:cxnLst/>
            <a:rect l="l" t="t" r="r" b="b"/>
            <a:pathLst>
              <a:path w="1439501" h="834911">
                <a:moveTo>
                  <a:pt x="0" y="0"/>
                </a:moveTo>
                <a:lnTo>
                  <a:pt x="1439501" y="0"/>
                </a:lnTo>
                <a:lnTo>
                  <a:pt x="1439501" y="834911"/>
                </a:lnTo>
                <a:lnTo>
                  <a:pt x="0" y="8349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0" name="Freeform 3">
            <a:extLst>
              <a:ext uri="{FF2B5EF4-FFF2-40B4-BE49-F238E27FC236}">
                <a16:creationId xmlns:a16="http://schemas.microsoft.com/office/drawing/2014/main" id="{F4F2F126-621A-1571-E890-2901BF41EC51}"/>
              </a:ext>
            </a:extLst>
          </p:cNvPr>
          <p:cNvSpPr/>
          <p:nvPr userDrawn="1"/>
        </p:nvSpPr>
        <p:spPr>
          <a:xfrm>
            <a:off x="5545" y="2"/>
            <a:ext cx="6160667" cy="4711817"/>
          </a:xfrm>
          <a:custGeom>
            <a:avLst/>
            <a:gdLst/>
            <a:ahLst/>
            <a:cxnLst/>
            <a:rect l="l" t="t" r="r" b="b"/>
            <a:pathLst>
              <a:path w="29254254" h="29254254">
                <a:moveTo>
                  <a:pt x="0" y="0"/>
                </a:moveTo>
                <a:lnTo>
                  <a:pt x="29254254" y="0"/>
                </a:lnTo>
                <a:lnTo>
                  <a:pt x="29254254" y="29254254"/>
                </a:lnTo>
                <a:lnTo>
                  <a:pt x="0" y="292542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206562" t="-300828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3" name="TextBox 11">
            <a:extLst>
              <a:ext uri="{FF2B5EF4-FFF2-40B4-BE49-F238E27FC236}">
                <a16:creationId xmlns:a16="http://schemas.microsoft.com/office/drawing/2014/main" id="{C83B3F3E-0BD7-1450-13A6-82792681A14C}"/>
              </a:ext>
            </a:extLst>
          </p:cNvPr>
          <p:cNvSpPr txBox="1"/>
          <p:nvPr userDrawn="1"/>
        </p:nvSpPr>
        <p:spPr>
          <a:xfrm>
            <a:off x="3029203" y="2616195"/>
            <a:ext cx="8689944" cy="11239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9456"/>
              </a:lnSpc>
            </a:pPr>
            <a:r>
              <a:rPr lang="en-US" sz="7200" b="1" dirty="0">
                <a:solidFill>
                  <a:srgbClr val="FFFFFF"/>
                </a:solidFill>
                <a:latin typeface="Inter" panose="02000503000000020004" pitchFamily="2" charset="0"/>
                <a:ea typeface="Inter" panose="02000503000000020004" pitchFamily="2" charset="0"/>
                <a:cs typeface="Inter 1"/>
                <a:sym typeface="Inter 1"/>
              </a:rPr>
              <a:t>Section break</a:t>
            </a:r>
          </a:p>
        </p:txBody>
      </p:sp>
      <p:sp>
        <p:nvSpPr>
          <p:cNvPr id="13" name="Freeform 14">
            <a:extLst>
              <a:ext uri="{FF2B5EF4-FFF2-40B4-BE49-F238E27FC236}">
                <a16:creationId xmlns:a16="http://schemas.microsoft.com/office/drawing/2014/main" id="{B329A59D-105E-8352-7EB4-A4B24E807737}"/>
              </a:ext>
            </a:extLst>
          </p:cNvPr>
          <p:cNvSpPr/>
          <p:nvPr userDrawn="1"/>
        </p:nvSpPr>
        <p:spPr>
          <a:xfrm>
            <a:off x="8981954" y="316227"/>
            <a:ext cx="2915190" cy="2299967"/>
          </a:xfrm>
          <a:custGeom>
            <a:avLst/>
            <a:gdLst/>
            <a:ahLst/>
            <a:cxnLst/>
            <a:rect l="l" t="t" r="r" b="b"/>
            <a:pathLst>
              <a:path w="4568283" h="3700309">
                <a:moveTo>
                  <a:pt x="0" y="0"/>
                </a:moveTo>
                <a:lnTo>
                  <a:pt x="4568283" y="0"/>
                </a:lnTo>
                <a:lnTo>
                  <a:pt x="4568283" y="3700309"/>
                </a:lnTo>
                <a:lnTo>
                  <a:pt x="0" y="370030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5">
            <a:extLst>
              <a:ext uri="{FF2B5EF4-FFF2-40B4-BE49-F238E27FC236}">
                <a16:creationId xmlns:a16="http://schemas.microsoft.com/office/drawing/2014/main" id="{92C931E7-B618-ABD6-1EC9-B4987A6CF7AF}"/>
              </a:ext>
            </a:extLst>
          </p:cNvPr>
          <p:cNvSpPr/>
          <p:nvPr userDrawn="1"/>
        </p:nvSpPr>
        <p:spPr>
          <a:xfrm>
            <a:off x="-20158" y="1932972"/>
            <a:ext cx="3188510" cy="4924828"/>
          </a:xfrm>
          <a:custGeom>
            <a:avLst/>
            <a:gdLst/>
            <a:ahLst/>
            <a:cxnLst/>
            <a:rect l="l" t="t" r="r" b="b"/>
            <a:pathLst>
              <a:path w="5831815" h="8299034">
                <a:moveTo>
                  <a:pt x="0" y="0"/>
                </a:moveTo>
                <a:lnTo>
                  <a:pt x="5831815" y="0"/>
                </a:lnTo>
                <a:lnTo>
                  <a:pt x="5831815" y="8299034"/>
                </a:lnTo>
                <a:lnTo>
                  <a:pt x="0" y="82990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3096" t="1" r="-128468" b="-1972"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F78BB5B-FD1A-A0D9-5509-1AE0593AA9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062413" y="3865563"/>
            <a:ext cx="3889375" cy="6604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13156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06EF3A3F-6370-65EA-B316-E2AAA7DF17C8}"/>
              </a:ext>
            </a:extLst>
          </p:cNvPr>
          <p:cNvSpPr/>
          <p:nvPr userDrawn="1"/>
        </p:nvSpPr>
        <p:spPr>
          <a:xfrm rot="-5400000">
            <a:off x="442674" y="-442674"/>
            <a:ext cx="6858001" cy="7743345"/>
          </a:xfrm>
          <a:custGeom>
            <a:avLst/>
            <a:gdLst/>
            <a:ahLst/>
            <a:cxnLst/>
            <a:rect l="l" t="t" r="r" b="b"/>
            <a:pathLst>
              <a:path w="10618048" h="11988802">
                <a:moveTo>
                  <a:pt x="0" y="0"/>
                </a:moveTo>
                <a:lnTo>
                  <a:pt x="10618048" y="0"/>
                </a:lnTo>
                <a:lnTo>
                  <a:pt x="10618048" y="11988802"/>
                </a:lnTo>
                <a:lnTo>
                  <a:pt x="0" y="119888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2909"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B1E74FE6-7954-103D-9662-92828DD9E681}"/>
              </a:ext>
            </a:extLst>
          </p:cNvPr>
          <p:cNvSpPr/>
          <p:nvPr userDrawn="1"/>
        </p:nvSpPr>
        <p:spPr>
          <a:xfrm>
            <a:off x="18237" y="-45292"/>
            <a:ext cx="6192296" cy="4745075"/>
          </a:xfrm>
          <a:custGeom>
            <a:avLst/>
            <a:gdLst/>
            <a:ahLst/>
            <a:cxnLst/>
            <a:rect l="l" t="t" r="r" b="b"/>
            <a:pathLst>
              <a:path w="29254254" h="29254254">
                <a:moveTo>
                  <a:pt x="0" y="0"/>
                </a:moveTo>
                <a:lnTo>
                  <a:pt x="29254254" y="0"/>
                </a:lnTo>
                <a:lnTo>
                  <a:pt x="29254254" y="29254254"/>
                </a:lnTo>
                <a:lnTo>
                  <a:pt x="0" y="292542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07148" t="-300828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13" name="Freeform 4">
            <a:extLst>
              <a:ext uri="{FF2B5EF4-FFF2-40B4-BE49-F238E27FC236}">
                <a16:creationId xmlns:a16="http://schemas.microsoft.com/office/drawing/2014/main" id="{6C6FB4F4-1B0F-EA2B-44BE-57DE4F73752A}"/>
              </a:ext>
            </a:extLst>
          </p:cNvPr>
          <p:cNvSpPr/>
          <p:nvPr userDrawn="1"/>
        </p:nvSpPr>
        <p:spPr>
          <a:xfrm rot="-5400000">
            <a:off x="6004752" y="669399"/>
            <a:ext cx="6858000" cy="5519203"/>
          </a:xfrm>
          <a:custGeom>
            <a:avLst/>
            <a:gdLst/>
            <a:ahLst/>
            <a:cxnLst/>
            <a:rect l="l" t="t" r="r" b="b"/>
            <a:pathLst>
              <a:path w="10618048" h="11988802">
                <a:moveTo>
                  <a:pt x="0" y="0"/>
                </a:moveTo>
                <a:lnTo>
                  <a:pt x="10618047" y="0"/>
                </a:lnTo>
                <a:lnTo>
                  <a:pt x="10618047" y="11988802"/>
                </a:lnTo>
                <a:lnTo>
                  <a:pt x="0" y="119888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2910" b="-40298"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36047" y="6356352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4929B040-58A2-E45F-FEC2-FCB6824D581E}"/>
              </a:ext>
            </a:extLst>
          </p:cNvPr>
          <p:cNvSpPr/>
          <p:nvPr userDrawn="1"/>
        </p:nvSpPr>
        <p:spPr>
          <a:xfrm>
            <a:off x="1" y="29044"/>
            <a:ext cx="7998025" cy="4397427"/>
          </a:xfrm>
          <a:custGeom>
            <a:avLst/>
            <a:gdLst/>
            <a:ahLst/>
            <a:cxnLst/>
            <a:rect l="l" t="t" r="r" b="b"/>
            <a:pathLst>
              <a:path w="27810117" h="27810117">
                <a:moveTo>
                  <a:pt x="0" y="0"/>
                </a:moveTo>
                <a:lnTo>
                  <a:pt x="27810116" y="0"/>
                </a:lnTo>
                <a:lnTo>
                  <a:pt x="27810116" y="27810117"/>
                </a:lnTo>
                <a:lnTo>
                  <a:pt x="0" y="278101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245432" t="-528269" r="1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4A38BD02-BF5F-8EAE-EC1E-747F22D8D223}"/>
              </a:ext>
            </a:extLst>
          </p:cNvPr>
          <p:cNvSpPr/>
          <p:nvPr userDrawn="1"/>
        </p:nvSpPr>
        <p:spPr>
          <a:xfrm>
            <a:off x="11316799" y="6356351"/>
            <a:ext cx="804696" cy="466724"/>
          </a:xfrm>
          <a:custGeom>
            <a:avLst/>
            <a:gdLst/>
            <a:ahLst/>
            <a:cxnLst/>
            <a:rect l="l" t="t" r="r" b="b"/>
            <a:pathLst>
              <a:path w="1439501" h="834911">
                <a:moveTo>
                  <a:pt x="0" y="0"/>
                </a:moveTo>
                <a:lnTo>
                  <a:pt x="1439501" y="0"/>
                </a:lnTo>
                <a:lnTo>
                  <a:pt x="1439501" y="834911"/>
                </a:lnTo>
                <a:lnTo>
                  <a:pt x="0" y="83491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0" name="TextBox 11">
            <a:extLst>
              <a:ext uri="{FF2B5EF4-FFF2-40B4-BE49-F238E27FC236}">
                <a16:creationId xmlns:a16="http://schemas.microsoft.com/office/drawing/2014/main" id="{BEDE35BC-F1F9-07EC-1056-FF09D689A7F4}"/>
              </a:ext>
            </a:extLst>
          </p:cNvPr>
          <p:cNvSpPr txBox="1"/>
          <p:nvPr userDrawn="1"/>
        </p:nvSpPr>
        <p:spPr>
          <a:xfrm>
            <a:off x="3029203" y="2616195"/>
            <a:ext cx="8689944" cy="11239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9456"/>
              </a:lnSpc>
            </a:pPr>
            <a:r>
              <a:rPr lang="en-US" sz="7200" b="1" dirty="0">
                <a:solidFill>
                  <a:srgbClr val="FFFFFF"/>
                </a:solidFill>
                <a:latin typeface="Inter" panose="02000503000000020004" pitchFamily="2" charset="0"/>
                <a:ea typeface="Inter" panose="02000503000000020004" pitchFamily="2" charset="0"/>
                <a:cs typeface="Inter 1"/>
                <a:sym typeface="Inter 1"/>
              </a:rPr>
              <a:t>Section break</a:t>
            </a:r>
          </a:p>
        </p:txBody>
      </p:sp>
      <p:sp>
        <p:nvSpPr>
          <p:cNvPr id="12" name="Freeform 14">
            <a:extLst>
              <a:ext uri="{FF2B5EF4-FFF2-40B4-BE49-F238E27FC236}">
                <a16:creationId xmlns:a16="http://schemas.microsoft.com/office/drawing/2014/main" id="{9002F4AB-52A9-09E1-6B48-4AD28BDDF8EA}"/>
              </a:ext>
            </a:extLst>
          </p:cNvPr>
          <p:cNvSpPr/>
          <p:nvPr userDrawn="1"/>
        </p:nvSpPr>
        <p:spPr>
          <a:xfrm>
            <a:off x="8981954" y="316227"/>
            <a:ext cx="2915190" cy="2299967"/>
          </a:xfrm>
          <a:custGeom>
            <a:avLst/>
            <a:gdLst/>
            <a:ahLst/>
            <a:cxnLst/>
            <a:rect l="l" t="t" r="r" b="b"/>
            <a:pathLst>
              <a:path w="4568283" h="3700309">
                <a:moveTo>
                  <a:pt x="0" y="0"/>
                </a:moveTo>
                <a:lnTo>
                  <a:pt x="4568283" y="0"/>
                </a:lnTo>
                <a:lnTo>
                  <a:pt x="4568283" y="3700309"/>
                </a:lnTo>
                <a:lnTo>
                  <a:pt x="0" y="370030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5">
            <a:extLst>
              <a:ext uri="{FF2B5EF4-FFF2-40B4-BE49-F238E27FC236}">
                <a16:creationId xmlns:a16="http://schemas.microsoft.com/office/drawing/2014/main" id="{B1739234-5584-D3BE-F8F5-F0FDC5B5BD0A}"/>
              </a:ext>
            </a:extLst>
          </p:cNvPr>
          <p:cNvSpPr/>
          <p:nvPr userDrawn="1"/>
        </p:nvSpPr>
        <p:spPr>
          <a:xfrm>
            <a:off x="-20158" y="1932972"/>
            <a:ext cx="3188510" cy="4924828"/>
          </a:xfrm>
          <a:custGeom>
            <a:avLst/>
            <a:gdLst/>
            <a:ahLst/>
            <a:cxnLst/>
            <a:rect l="l" t="t" r="r" b="b"/>
            <a:pathLst>
              <a:path w="5831815" h="8299034">
                <a:moveTo>
                  <a:pt x="0" y="0"/>
                </a:moveTo>
                <a:lnTo>
                  <a:pt x="5831815" y="0"/>
                </a:lnTo>
                <a:lnTo>
                  <a:pt x="5831815" y="8299034"/>
                </a:lnTo>
                <a:lnTo>
                  <a:pt x="0" y="82990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3096" t="1" r="-128468" b="-1972"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55A5C44A-650B-DE53-6E08-8B2758018A5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062413" y="3865563"/>
            <a:ext cx="3889375" cy="6604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828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2">
            <a:extLst>
              <a:ext uri="{FF2B5EF4-FFF2-40B4-BE49-F238E27FC236}">
                <a16:creationId xmlns:a16="http://schemas.microsoft.com/office/drawing/2014/main" id="{DD4D2127-57A1-A1F2-7C0B-00F9026B6B7A}"/>
              </a:ext>
            </a:extLst>
          </p:cNvPr>
          <p:cNvSpPr/>
          <p:nvPr userDrawn="1"/>
        </p:nvSpPr>
        <p:spPr>
          <a:xfrm rot="-5400000">
            <a:off x="2667003" y="-2667000"/>
            <a:ext cx="6858000" cy="12191999"/>
          </a:xfrm>
          <a:custGeom>
            <a:avLst/>
            <a:gdLst/>
            <a:ahLst/>
            <a:cxnLst/>
            <a:rect l="l" t="t" r="r" b="b"/>
            <a:pathLst>
              <a:path w="10618048" h="11988802">
                <a:moveTo>
                  <a:pt x="0" y="0"/>
                </a:moveTo>
                <a:lnTo>
                  <a:pt x="10618048" y="0"/>
                </a:lnTo>
                <a:lnTo>
                  <a:pt x="10618048" y="11988802"/>
                </a:lnTo>
                <a:lnTo>
                  <a:pt x="0" y="119888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2909"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5" name="Freeform 3">
            <a:extLst>
              <a:ext uri="{FF2B5EF4-FFF2-40B4-BE49-F238E27FC236}">
                <a16:creationId xmlns:a16="http://schemas.microsoft.com/office/drawing/2014/main" id="{FEA925FD-603B-B6E6-DFF4-1BB805F59931}"/>
              </a:ext>
            </a:extLst>
          </p:cNvPr>
          <p:cNvSpPr/>
          <p:nvPr userDrawn="1"/>
        </p:nvSpPr>
        <p:spPr>
          <a:xfrm>
            <a:off x="2" y="2"/>
            <a:ext cx="6163447" cy="4713943"/>
          </a:xfrm>
          <a:custGeom>
            <a:avLst/>
            <a:gdLst/>
            <a:ahLst/>
            <a:cxnLst/>
            <a:rect l="l" t="t" r="r" b="b"/>
            <a:pathLst>
              <a:path w="29254254" h="29254254">
                <a:moveTo>
                  <a:pt x="0" y="0"/>
                </a:moveTo>
                <a:lnTo>
                  <a:pt x="29254254" y="0"/>
                </a:lnTo>
                <a:lnTo>
                  <a:pt x="29254254" y="29254254"/>
                </a:lnTo>
                <a:lnTo>
                  <a:pt x="0" y="292542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06562" t="-300828" b="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reeform 4">
            <a:extLst>
              <a:ext uri="{FF2B5EF4-FFF2-40B4-BE49-F238E27FC236}">
                <a16:creationId xmlns:a16="http://schemas.microsoft.com/office/drawing/2014/main" id="{072B1C2A-3270-1EAE-AE44-433C257E50FA}"/>
              </a:ext>
            </a:extLst>
          </p:cNvPr>
          <p:cNvSpPr/>
          <p:nvPr userDrawn="1"/>
        </p:nvSpPr>
        <p:spPr>
          <a:xfrm>
            <a:off x="11292125" y="6360070"/>
            <a:ext cx="863300" cy="470498"/>
          </a:xfrm>
          <a:custGeom>
            <a:avLst/>
            <a:gdLst/>
            <a:ahLst/>
            <a:cxnLst/>
            <a:rect l="l" t="t" r="r" b="b"/>
            <a:pathLst>
              <a:path w="1504738" h="820082">
                <a:moveTo>
                  <a:pt x="0" y="0"/>
                </a:moveTo>
                <a:lnTo>
                  <a:pt x="1504737" y="0"/>
                </a:lnTo>
                <a:lnTo>
                  <a:pt x="1504737" y="820082"/>
                </a:lnTo>
                <a:lnTo>
                  <a:pt x="0" y="8200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3" name="TextBox 11">
            <a:extLst>
              <a:ext uri="{FF2B5EF4-FFF2-40B4-BE49-F238E27FC236}">
                <a16:creationId xmlns:a16="http://schemas.microsoft.com/office/drawing/2014/main" id="{9577F530-349C-B697-9E0A-8565164A5CD6}"/>
              </a:ext>
            </a:extLst>
          </p:cNvPr>
          <p:cNvSpPr txBox="1"/>
          <p:nvPr userDrawn="1"/>
        </p:nvSpPr>
        <p:spPr>
          <a:xfrm>
            <a:off x="3029203" y="2616195"/>
            <a:ext cx="8689944" cy="11239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9456"/>
              </a:lnSpc>
            </a:pPr>
            <a:r>
              <a:rPr lang="en-US" sz="7200" b="1" dirty="0">
                <a:solidFill>
                  <a:srgbClr val="FFFFFF"/>
                </a:solidFill>
                <a:latin typeface="Inter" panose="02000503000000020004" pitchFamily="2" charset="0"/>
                <a:ea typeface="Inter" panose="02000503000000020004" pitchFamily="2" charset="0"/>
                <a:cs typeface="Inter 1"/>
                <a:sym typeface="Inter 1"/>
              </a:rPr>
              <a:t>Section break</a:t>
            </a:r>
          </a:p>
        </p:txBody>
      </p:sp>
      <p:sp>
        <p:nvSpPr>
          <p:cNvPr id="7" name="Freeform 14">
            <a:extLst>
              <a:ext uri="{FF2B5EF4-FFF2-40B4-BE49-F238E27FC236}">
                <a16:creationId xmlns:a16="http://schemas.microsoft.com/office/drawing/2014/main" id="{00259A76-7D08-F30B-4ACF-60CEC6D4F031}"/>
              </a:ext>
            </a:extLst>
          </p:cNvPr>
          <p:cNvSpPr/>
          <p:nvPr userDrawn="1"/>
        </p:nvSpPr>
        <p:spPr>
          <a:xfrm>
            <a:off x="8981954" y="316227"/>
            <a:ext cx="2915190" cy="2299967"/>
          </a:xfrm>
          <a:custGeom>
            <a:avLst/>
            <a:gdLst/>
            <a:ahLst/>
            <a:cxnLst/>
            <a:rect l="l" t="t" r="r" b="b"/>
            <a:pathLst>
              <a:path w="4568283" h="3700309">
                <a:moveTo>
                  <a:pt x="0" y="0"/>
                </a:moveTo>
                <a:lnTo>
                  <a:pt x="4568283" y="0"/>
                </a:lnTo>
                <a:lnTo>
                  <a:pt x="4568283" y="3700309"/>
                </a:lnTo>
                <a:lnTo>
                  <a:pt x="0" y="370030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15">
            <a:extLst>
              <a:ext uri="{FF2B5EF4-FFF2-40B4-BE49-F238E27FC236}">
                <a16:creationId xmlns:a16="http://schemas.microsoft.com/office/drawing/2014/main" id="{D544EC0E-FC3E-1CA7-2212-A69872E81973}"/>
              </a:ext>
            </a:extLst>
          </p:cNvPr>
          <p:cNvSpPr/>
          <p:nvPr userDrawn="1"/>
        </p:nvSpPr>
        <p:spPr>
          <a:xfrm>
            <a:off x="-20158" y="1932972"/>
            <a:ext cx="3188510" cy="4924828"/>
          </a:xfrm>
          <a:custGeom>
            <a:avLst/>
            <a:gdLst/>
            <a:ahLst/>
            <a:cxnLst/>
            <a:rect l="l" t="t" r="r" b="b"/>
            <a:pathLst>
              <a:path w="5831815" h="8299034">
                <a:moveTo>
                  <a:pt x="0" y="0"/>
                </a:moveTo>
                <a:lnTo>
                  <a:pt x="5831815" y="0"/>
                </a:lnTo>
                <a:lnTo>
                  <a:pt x="5831815" y="8299034"/>
                </a:lnTo>
                <a:lnTo>
                  <a:pt x="0" y="829903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3096" t="1" r="-128468" b="-1972"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640E0F3A-C00D-C88A-08CE-059D9B76122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062413" y="3865563"/>
            <a:ext cx="3889375" cy="6604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5983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layout"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FB2220C2-D2FF-3217-F38D-6D8BBFD8EBB7}"/>
              </a:ext>
            </a:extLst>
          </p:cNvPr>
          <p:cNvGrpSpPr/>
          <p:nvPr userDrawn="1"/>
        </p:nvGrpSpPr>
        <p:grpSpPr>
          <a:xfrm>
            <a:off x="6097096" y="3429002"/>
            <a:ext cx="6096000" cy="3444097"/>
            <a:chOff x="0" y="0"/>
            <a:chExt cx="13049018" cy="6858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ECAD7B49-A3BA-DF89-3CD0-8844CD0A68F7}"/>
                </a:ext>
              </a:extLst>
            </p:cNvPr>
            <p:cNvSpPr/>
            <p:nvPr/>
          </p:nvSpPr>
          <p:spPr>
            <a:xfrm rot="-5400000">
              <a:off x="442672" y="-442672"/>
              <a:ext cx="6858000" cy="7743345"/>
            </a:xfrm>
            <a:custGeom>
              <a:avLst/>
              <a:gdLst/>
              <a:ahLst/>
              <a:cxnLst/>
              <a:rect l="l" t="t" r="r" b="b"/>
              <a:pathLst>
                <a:path w="6858000" h="7743345">
                  <a:moveTo>
                    <a:pt x="0" y="0"/>
                  </a:moveTo>
                  <a:lnTo>
                    <a:pt x="6858000" y="0"/>
                  </a:lnTo>
                  <a:lnTo>
                    <a:pt x="6858000" y="7743344"/>
                  </a:lnTo>
                  <a:lnTo>
                    <a:pt x="0" y="77433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 l="-12909"/>
              </a:stretch>
            </a:blipFill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7" name="Freeform 4">
              <a:extLst>
                <a:ext uri="{FF2B5EF4-FFF2-40B4-BE49-F238E27FC236}">
                  <a16:creationId xmlns:a16="http://schemas.microsoft.com/office/drawing/2014/main" id="{D236CC66-CE52-7A50-837F-CB36E383DB6A}"/>
                </a:ext>
              </a:extLst>
            </p:cNvPr>
            <p:cNvSpPr/>
            <p:nvPr/>
          </p:nvSpPr>
          <p:spPr>
            <a:xfrm rot="-5400000">
              <a:off x="5748345" y="-442672"/>
              <a:ext cx="6858000" cy="7743345"/>
            </a:xfrm>
            <a:custGeom>
              <a:avLst/>
              <a:gdLst/>
              <a:ahLst/>
              <a:cxnLst/>
              <a:rect l="l" t="t" r="r" b="b"/>
              <a:pathLst>
                <a:path w="6858000" h="7743345">
                  <a:moveTo>
                    <a:pt x="0" y="0"/>
                  </a:moveTo>
                  <a:lnTo>
                    <a:pt x="6858000" y="0"/>
                  </a:lnTo>
                  <a:lnTo>
                    <a:pt x="6858000" y="7743344"/>
                  </a:lnTo>
                  <a:lnTo>
                    <a:pt x="0" y="77433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 l="-12909"/>
              </a:stretch>
            </a:blipFill>
          </p:spPr>
          <p:txBody>
            <a:bodyPr/>
            <a:lstStyle/>
            <a:p>
              <a:endParaRPr lang="en-GB" sz="1800"/>
            </a:p>
          </p:txBody>
        </p:sp>
      </p:grpSp>
      <p:sp>
        <p:nvSpPr>
          <p:cNvPr id="21" name="Freeform 27">
            <a:extLst>
              <a:ext uri="{FF2B5EF4-FFF2-40B4-BE49-F238E27FC236}">
                <a16:creationId xmlns:a16="http://schemas.microsoft.com/office/drawing/2014/main" id="{E55429DA-3E07-7335-00DE-448DCA80FE48}"/>
              </a:ext>
            </a:extLst>
          </p:cNvPr>
          <p:cNvSpPr/>
          <p:nvPr userDrawn="1"/>
        </p:nvSpPr>
        <p:spPr>
          <a:xfrm>
            <a:off x="8038769" y="1929687"/>
            <a:ext cx="4158499" cy="4878929"/>
          </a:xfrm>
          <a:custGeom>
            <a:avLst/>
            <a:gdLst/>
            <a:ahLst/>
            <a:cxnLst/>
            <a:rect l="l" t="t" r="r" b="b"/>
            <a:pathLst>
              <a:path w="29254254" h="29254254">
                <a:moveTo>
                  <a:pt x="0" y="0"/>
                </a:moveTo>
                <a:lnTo>
                  <a:pt x="29254254" y="0"/>
                </a:lnTo>
                <a:lnTo>
                  <a:pt x="29254254" y="29254254"/>
                </a:lnTo>
                <a:lnTo>
                  <a:pt x="0" y="292542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1" r="-372522" b="-302750"/>
            </a:stretch>
          </a:blipFill>
        </p:spPr>
        <p:txBody>
          <a:bodyPr/>
          <a:lstStyle/>
          <a:p>
            <a:endParaRPr lang="en-GB" sz="1800" dirty="0"/>
          </a:p>
        </p:txBody>
      </p:sp>
      <p:grpSp>
        <p:nvGrpSpPr>
          <p:cNvPr id="8" name="Group 6">
            <a:extLst>
              <a:ext uri="{FF2B5EF4-FFF2-40B4-BE49-F238E27FC236}">
                <a16:creationId xmlns:a16="http://schemas.microsoft.com/office/drawing/2014/main" id="{F0332D55-FB5C-FAD7-DF34-1659D3E9E7B3}"/>
              </a:ext>
            </a:extLst>
          </p:cNvPr>
          <p:cNvGrpSpPr/>
          <p:nvPr userDrawn="1"/>
        </p:nvGrpSpPr>
        <p:grpSpPr>
          <a:xfrm>
            <a:off x="6096001" y="-13289"/>
            <a:ext cx="6096000" cy="3444097"/>
            <a:chOff x="0" y="0"/>
            <a:chExt cx="13049018" cy="6858000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B317D207-0DA1-9DBA-E621-509BF72F98A0}"/>
                </a:ext>
              </a:extLst>
            </p:cNvPr>
            <p:cNvSpPr/>
            <p:nvPr/>
          </p:nvSpPr>
          <p:spPr>
            <a:xfrm rot="-5400000">
              <a:off x="442672" y="-442672"/>
              <a:ext cx="6858000" cy="7743345"/>
            </a:xfrm>
            <a:custGeom>
              <a:avLst/>
              <a:gdLst/>
              <a:ahLst/>
              <a:cxnLst/>
              <a:rect l="l" t="t" r="r" b="b"/>
              <a:pathLst>
                <a:path w="6858000" h="7743345">
                  <a:moveTo>
                    <a:pt x="0" y="0"/>
                  </a:moveTo>
                  <a:lnTo>
                    <a:pt x="6858000" y="0"/>
                  </a:lnTo>
                  <a:lnTo>
                    <a:pt x="6858000" y="7743344"/>
                  </a:lnTo>
                  <a:lnTo>
                    <a:pt x="0" y="77433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-12909"/>
              </a:stretch>
            </a:blipFill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CAC56BFB-73CD-DFE2-AB5B-F952BFEB8C3B}"/>
                </a:ext>
              </a:extLst>
            </p:cNvPr>
            <p:cNvSpPr/>
            <p:nvPr/>
          </p:nvSpPr>
          <p:spPr>
            <a:xfrm rot="-5400000">
              <a:off x="5748345" y="-442672"/>
              <a:ext cx="6858000" cy="7743345"/>
            </a:xfrm>
            <a:custGeom>
              <a:avLst/>
              <a:gdLst/>
              <a:ahLst/>
              <a:cxnLst/>
              <a:rect l="l" t="t" r="r" b="b"/>
              <a:pathLst>
                <a:path w="6858000" h="7743345">
                  <a:moveTo>
                    <a:pt x="0" y="0"/>
                  </a:moveTo>
                  <a:lnTo>
                    <a:pt x="6858000" y="0"/>
                  </a:lnTo>
                  <a:lnTo>
                    <a:pt x="6858000" y="7743344"/>
                  </a:lnTo>
                  <a:lnTo>
                    <a:pt x="0" y="77433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-12909"/>
              </a:stretch>
            </a:blipFill>
          </p:spPr>
          <p:txBody>
            <a:bodyPr/>
            <a:lstStyle/>
            <a:p>
              <a:endParaRPr lang="en-GB" sz="1800"/>
            </a:p>
          </p:txBody>
        </p:sp>
      </p:grpSp>
      <p:sp>
        <p:nvSpPr>
          <p:cNvPr id="16" name="Freeform 18">
            <a:extLst>
              <a:ext uri="{FF2B5EF4-FFF2-40B4-BE49-F238E27FC236}">
                <a16:creationId xmlns:a16="http://schemas.microsoft.com/office/drawing/2014/main" id="{1FB64EA7-B5B8-7BB6-02AA-0330FCE674AE}"/>
              </a:ext>
            </a:extLst>
          </p:cNvPr>
          <p:cNvSpPr/>
          <p:nvPr/>
        </p:nvSpPr>
        <p:spPr>
          <a:xfrm rot="16200000">
            <a:off x="1325405" y="2103596"/>
            <a:ext cx="3444097" cy="6094907"/>
          </a:xfrm>
          <a:custGeom>
            <a:avLst/>
            <a:gdLst/>
            <a:ahLst/>
            <a:cxnLst/>
            <a:rect l="l" t="t" r="r" b="b"/>
            <a:pathLst>
              <a:path w="6858000" h="7743345">
                <a:moveTo>
                  <a:pt x="0" y="0"/>
                </a:moveTo>
                <a:lnTo>
                  <a:pt x="6858000" y="0"/>
                </a:lnTo>
                <a:lnTo>
                  <a:pt x="6858000" y="7743344"/>
                </a:lnTo>
                <a:lnTo>
                  <a:pt x="0" y="774334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12908" t="-12446" r="-1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F0ED4-7A00-027B-17BD-C4BA490A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354E4-6BDE-013C-C68B-5C388BAFB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6853-E64B-38D8-FD6B-4771F444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reeform 4">
            <a:extLst>
              <a:ext uri="{FF2B5EF4-FFF2-40B4-BE49-F238E27FC236}">
                <a16:creationId xmlns:a16="http://schemas.microsoft.com/office/drawing/2014/main" id="{072B1C2A-3270-1EAE-AE44-433C257E50FA}"/>
              </a:ext>
            </a:extLst>
          </p:cNvPr>
          <p:cNvSpPr/>
          <p:nvPr userDrawn="1"/>
        </p:nvSpPr>
        <p:spPr>
          <a:xfrm>
            <a:off x="11292125" y="6360070"/>
            <a:ext cx="863300" cy="470498"/>
          </a:xfrm>
          <a:custGeom>
            <a:avLst/>
            <a:gdLst/>
            <a:ahLst/>
            <a:cxnLst/>
            <a:rect l="l" t="t" r="r" b="b"/>
            <a:pathLst>
              <a:path w="1504738" h="820082">
                <a:moveTo>
                  <a:pt x="0" y="0"/>
                </a:moveTo>
                <a:lnTo>
                  <a:pt x="1504737" y="0"/>
                </a:lnTo>
                <a:lnTo>
                  <a:pt x="1504737" y="820082"/>
                </a:lnTo>
                <a:lnTo>
                  <a:pt x="0" y="82008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68A3F228-7D84-7DDC-D2AE-69AA400D29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1973" y="759148"/>
            <a:ext cx="4011415" cy="673846"/>
          </a:xfrm>
        </p:spPr>
        <p:txBody>
          <a:bodyPr>
            <a:noAutofit/>
          </a:bodyPr>
          <a:lstStyle>
            <a:lvl1pPr algn="l">
              <a:defRPr sz="4000" b="1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text here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9181FE0C-25B3-A02A-7E5B-66BB881A8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1271" y="1490567"/>
            <a:ext cx="4745460" cy="137477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F3867C1E-ABD1-1E37-75BB-A4ED1045B67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771271" y="4917093"/>
            <a:ext cx="4745460" cy="137477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C2EE8B68-97D9-9C64-81FA-B4EEFA784E5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751974" y="4930961"/>
            <a:ext cx="4668759" cy="137477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2FA96D6A-E104-AB7E-8C48-93574FE3F362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751973" y="1490567"/>
            <a:ext cx="5082143" cy="1374775"/>
          </a:xfr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Use this slide to show multiple pieces of information or images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3C2BB70E-9A76-8055-0870-F2561B4A75C1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6771269" y="4436286"/>
            <a:ext cx="3029403" cy="448061"/>
          </a:xfrm>
        </p:spPr>
        <p:txBody>
          <a:bodyPr>
            <a:norm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0FCA70E0-5D6C-3769-76FF-A78275900DDB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6771269" y="984935"/>
            <a:ext cx="3029403" cy="448061"/>
          </a:xfrm>
        </p:spPr>
        <p:txBody>
          <a:bodyPr>
            <a:norm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0FCBF650-6892-BBD1-1E7A-9FFE6AF401D9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751972" y="4411178"/>
            <a:ext cx="3029403" cy="448061"/>
          </a:xfrm>
        </p:spPr>
        <p:txBody>
          <a:bodyPr>
            <a:norm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Add text here</a:t>
            </a:r>
          </a:p>
        </p:txBody>
      </p:sp>
    </p:spTree>
    <p:extLst>
      <p:ext uri="{BB962C8B-B14F-4D97-AF65-F5344CB8AC3E}">
        <p14:creationId xmlns:p14="http://schemas.microsoft.com/office/powerpoint/2010/main" val="22106413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82F34-8800-125F-A458-111568EE98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75150"/>
            <a:ext cx="6056376" cy="1325563"/>
          </a:xfrm>
        </p:spPr>
        <p:txBody>
          <a:bodyPr>
            <a:normAutofit/>
          </a:bodyPr>
          <a:lstStyle>
            <a:lvl1pPr>
              <a:defRPr sz="48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End slide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F813F-588A-5DE3-35D7-DEDE0C9019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45488"/>
            <a:ext cx="6056376" cy="1509186"/>
          </a:xfrm>
        </p:spPr>
        <p:txBody>
          <a:bodyPr>
            <a:noAutofit/>
          </a:bodyPr>
          <a:lstStyle>
            <a:lvl1pPr>
              <a:defRPr sz="24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1pPr>
            <a:lvl2pPr>
              <a:defRPr sz="20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2pPr>
            <a:lvl3pPr>
              <a:defRPr sz="18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3pPr>
            <a:lvl4pPr>
              <a:defRPr sz="16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4pPr>
            <a:lvl5pPr>
              <a:defRPr sz="1600" b="1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Freeform 2">
            <a:extLst>
              <a:ext uri="{FF2B5EF4-FFF2-40B4-BE49-F238E27FC236}">
                <a16:creationId xmlns:a16="http://schemas.microsoft.com/office/drawing/2014/main" id="{B6470E28-CA42-0FB2-9389-BC7F1E30267E}"/>
              </a:ext>
            </a:extLst>
          </p:cNvPr>
          <p:cNvSpPr/>
          <p:nvPr userDrawn="1"/>
        </p:nvSpPr>
        <p:spPr>
          <a:xfrm>
            <a:off x="1" y="4311208"/>
            <a:ext cx="12192000" cy="2571404"/>
          </a:xfrm>
          <a:custGeom>
            <a:avLst/>
            <a:gdLst/>
            <a:ahLst/>
            <a:cxnLst/>
            <a:rect l="l" t="t" r="r" b="b"/>
            <a:pathLst>
              <a:path w="18715341" h="3947236">
                <a:moveTo>
                  <a:pt x="0" y="0"/>
                </a:moveTo>
                <a:lnTo>
                  <a:pt x="18715340" y="0"/>
                </a:lnTo>
                <a:lnTo>
                  <a:pt x="18715340" y="3947236"/>
                </a:lnTo>
                <a:lnTo>
                  <a:pt x="0" y="39472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1" name="Freeform 17">
            <a:extLst>
              <a:ext uri="{FF2B5EF4-FFF2-40B4-BE49-F238E27FC236}">
                <a16:creationId xmlns:a16="http://schemas.microsoft.com/office/drawing/2014/main" id="{A485B333-2DF9-145F-59FE-D6996D74B368}"/>
              </a:ext>
            </a:extLst>
          </p:cNvPr>
          <p:cNvSpPr/>
          <p:nvPr userDrawn="1"/>
        </p:nvSpPr>
        <p:spPr>
          <a:xfrm>
            <a:off x="9333726" y="4875184"/>
            <a:ext cx="2488711" cy="1443452"/>
          </a:xfrm>
          <a:custGeom>
            <a:avLst/>
            <a:gdLst/>
            <a:ahLst/>
            <a:cxnLst/>
            <a:rect l="l" t="t" r="r" b="b"/>
            <a:pathLst>
              <a:path w="3946722" h="2289099">
                <a:moveTo>
                  <a:pt x="0" y="0"/>
                </a:moveTo>
                <a:lnTo>
                  <a:pt x="3946722" y="0"/>
                </a:lnTo>
                <a:lnTo>
                  <a:pt x="3946722" y="2289099"/>
                </a:lnTo>
                <a:lnTo>
                  <a:pt x="0" y="22890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2" name="Freeform 18">
            <a:extLst>
              <a:ext uri="{FF2B5EF4-FFF2-40B4-BE49-F238E27FC236}">
                <a16:creationId xmlns:a16="http://schemas.microsoft.com/office/drawing/2014/main" id="{41854469-B542-CFCF-B316-617573C9E194}"/>
              </a:ext>
            </a:extLst>
          </p:cNvPr>
          <p:cNvSpPr/>
          <p:nvPr userDrawn="1"/>
        </p:nvSpPr>
        <p:spPr>
          <a:xfrm>
            <a:off x="0" y="4293958"/>
            <a:ext cx="5843016" cy="2588654"/>
          </a:xfrm>
          <a:custGeom>
            <a:avLst/>
            <a:gdLst/>
            <a:ahLst/>
            <a:cxnLst/>
            <a:rect l="l" t="t" r="r" b="b"/>
            <a:pathLst>
              <a:path w="29254254" h="29254254">
                <a:moveTo>
                  <a:pt x="0" y="0"/>
                </a:moveTo>
                <a:lnTo>
                  <a:pt x="29254254" y="0"/>
                </a:lnTo>
                <a:lnTo>
                  <a:pt x="29254254" y="29254254"/>
                </a:lnTo>
                <a:lnTo>
                  <a:pt x="0" y="292542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94349" t="-3" b="-564392"/>
            </a:stretch>
          </a:blipFill>
        </p:spPr>
        <p:txBody>
          <a:bodyPr/>
          <a:lstStyle/>
          <a:p>
            <a:endParaRPr lang="en-GB" sz="1800" dirty="0"/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F308DB8F-FFA3-3F1A-59EB-2083CBCF7F43}"/>
              </a:ext>
            </a:extLst>
          </p:cNvPr>
          <p:cNvSpPr txBox="1"/>
          <p:nvPr userDrawn="1"/>
        </p:nvSpPr>
        <p:spPr>
          <a:xfrm>
            <a:off x="7304921" y="426060"/>
            <a:ext cx="2093147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400" b="1" dirty="0">
                <a:solidFill>
                  <a:srgbClr val="000000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  <a:sym typeface="Roboto Bold"/>
              </a:rPr>
              <a:t>Follow us</a:t>
            </a:r>
          </a:p>
        </p:txBody>
      </p:sp>
      <p:sp>
        <p:nvSpPr>
          <p:cNvPr id="5" name="Freeform 8" descr="LinkedIn's symbol">
            <a:extLst>
              <a:ext uri="{FF2B5EF4-FFF2-40B4-BE49-F238E27FC236}">
                <a16:creationId xmlns:a16="http://schemas.microsoft.com/office/drawing/2014/main" id="{F7E1EE11-DBFE-CBE8-067A-A6707252BF6D}"/>
              </a:ext>
            </a:extLst>
          </p:cNvPr>
          <p:cNvSpPr/>
          <p:nvPr userDrawn="1"/>
        </p:nvSpPr>
        <p:spPr>
          <a:xfrm>
            <a:off x="7326212" y="1737700"/>
            <a:ext cx="420003" cy="354548"/>
          </a:xfrm>
          <a:custGeom>
            <a:avLst/>
            <a:gdLst/>
            <a:ahLst/>
            <a:cxnLst/>
            <a:rect l="l" t="t" r="r" b="b"/>
            <a:pathLst>
              <a:path w="696214" h="587713">
                <a:moveTo>
                  <a:pt x="0" y="0"/>
                </a:moveTo>
                <a:lnTo>
                  <a:pt x="696214" y="0"/>
                </a:lnTo>
                <a:lnTo>
                  <a:pt x="696214" y="587713"/>
                </a:lnTo>
                <a:lnTo>
                  <a:pt x="0" y="58771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6" name="Freeform 9" descr="X's icon">
            <a:extLst>
              <a:ext uri="{FF2B5EF4-FFF2-40B4-BE49-F238E27FC236}">
                <a16:creationId xmlns:a16="http://schemas.microsoft.com/office/drawing/2014/main" id="{45B9F234-848B-F304-A4E7-9883D208AA80}"/>
              </a:ext>
            </a:extLst>
          </p:cNvPr>
          <p:cNvSpPr/>
          <p:nvPr userDrawn="1"/>
        </p:nvSpPr>
        <p:spPr>
          <a:xfrm>
            <a:off x="7326211" y="851246"/>
            <a:ext cx="359868" cy="359868"/>
          </a:xfrm>
          <a:custGeom>
            <a:avLst/>
            <a:gdLst/>
            <a:ahLst/>
            <a:cxnLst/>
            <a:rect l="l" t="t" r="r" b="b"/>
            <a:pathLst>
              <a:path w="596532" h="596532">
                <a:moveTo>
                  <a:pt x="0" y="0"/>
                </a:moveTo>
                <a:lnTo>
                  <a:pt x="596531" y="0"/>
                </a:lnTo>
                <a:lnTo>
                  <a:pt x="596531" y="596532"/>
                </a:lnTo>
                <a:lnTo>
                  <a:pt x="0" y="59653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7" name="Freeform 10" descr="bluesky's logo">
            <a:extLst>
              <a:ext uri="{FF2B5EF4-FFF2-40B4-BE49-F238E27FC236}">
                <a16:creationId xmlns:a16="http://schemas.microsoft.com/office/drawing/2014/main" id="{533615D0-297F-1575-97CC-93999E1CB20D}"/>
              </a:ext>
            </a:extLst>
          </p:cNvPr>
          <p:cNvSpPr/>
          <p:nvPr userDrawn="1"/>
        </p:nvSpPr>
        <p:spPr>
          <a:xfrm>
            <a:off x="7326211" y="1320867"/>
            <a:ext cx="359868" cy="317883"/>
          </a:xfrm>
          <a:custGeom>
            <a:avLst/>
            <a:gdLst/>
            <a:ahLst/>
            <a:cxnLst/>
            <a:rect l="l" t="t" r="r" b="b"/>
            <a:pathLst>
              <a:path w="596532" h="526936">
                <a:moveTo>
                  <a:pt x="0" y="0"/>
                </a:moveTo>
                <a:lnTo>
                  <a:pt x="596531" y="0"/>
                </a:lnTo>
                <a:lnTo>
                  <a:pt x="596531" y="526936"/>
                </a:lnTo>
                <a:lnTo>
                  <a:pt x="0" y="5269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8" name="Freeform 11">
            <a:extLst>
              <a:ext uri="{FF2B5EF4-FFF2-40B4-BE49-F238E27FC236}">
                <a16:creationId xmlns:a16="http://schemas.microsoft.com/office/drawing/2014/main" id="{56A9EB61-0FE5-D09A-4240-C5ECEC085EAD}"/>
              </a:ext>
            </a:extLst>
          </p:cNvPr>
          <p:cNvSpPr/>
          <p:nvPr userDrawn="1"/>
        </p:nvSpPr>
        <p:spPr>
          <a:xfrm>
            <a:off x="7336579" y="2656735"/>
            <a:ext cx="371815" cy="371814"/>
          </a:xfrm>
          <a:custGeom>
            <a:avLst/>
            <a:gdLst/>
            <a:ahLst/>
            <a:cxnLst/>
            <a:rect l="l" t="t" r="r" b="b"/>
            <a:pathLst>
              <a:path w="616333" h="616333">
                <a:moveTo>
                  <a:pt x="0" y="0"/>
                </a:moveTo>
                <a:lnTo>
                  <a:pt x="616333" y="0"/>
                </a:lnTo>
                <a:lnTo>
                  <a:pt x="616333" y="616333"/>
                </a:lnTo>
                <a:lnTo>
                  <a:pt x="0" y="61633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9" name="Freeform 12">
            <a:extLst>
              <a:ext uri="{FF2B5EF4-FFF2-40B4-BE49-F238E27FC236}">
                <a16:creationId xmlns:a16="http://schemas.microsoft.com/office/drawing/2014/main" id="{3DED4202-3BCA-64C9-23E1-EB6A6F196E33}"/>
              </a:ext>
            </a:extLst>
          </p:cNvPr>
          <p:cNvSpPr/>
          <p:nvPr userDrawn="1"/>
        </p:nvSpPr>
        <p:spPr>
          <a:xfrm>
            <a:off x="7346766" y="3593829"/>
            <a:ext cx="383431" cy="383431"/>
          </a:xfrm>
          <a:custGeom>
            <a:avLst/>
            <a:gdLst/>
            <a:ahLst/>
            <a:cxnLst/>
            <a:rect l="l" t="t" r="r" b="b"/>
            <a:pathLst>
              <a:path w="635590" h="635590">
                <a:moveTo>
                  <a:pt x="0" y="0"/>
                </a:moveTo>
                <a:lnTo>
                  <a:pt x="635590" y="0"/>
                </a:lnTo>
                <a:lnTo>
                  <a:pt x="635590" y="635590"/>
                </a:lnTo>
                <a:lnTo>
                  <a:pt x="0" y="63559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800"/>
          </a:p>
        </p:txBody>
      </p:sp>
      <p:sp>
        <p:nvSpPr>
          <p:cNvPr id="15" name="TextBox 6">
            <a:extLst>
              <a:ext uri="{FF2B5EF4-FFF2-40B4-BE49-F238E27FC236}">
                <a16:creationId xmlns:a16="http://schemas.microsoft.com/office/drawing/2014/main" id="{AE317632-3273-8BA1-5F51-D2AD3D901A90}"/>
              </a:ext>
            </a:extLst>
          </p:cNvPr>
          <p:cNvSpPr txBox="1"/>
          <p:nvPr userDrawn="1"/>
        </p:nvSpPr>
        <p:spPr>
          <a:xfrm>
            <a:off x="7304921" y="2261009"/>
            <a:ext cx="2093147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400" b="1" dirty="0">
                <a:solidFill>
                  <a:srgbClr val="000000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  <a:sym typeface="Roboto Bold"/>
              </a:rPr>
              <a:t>Email</a:t>
            </a:r>
          </a:p>
        </p:txBody>
      </p:sp>
      <p:sp>
        <p:nvSpPr>
          <p:cNvPr id="16" name="TextBox 6">
            <a:extLst>
              <a:ext uri="{FF2B5EF4-FFF2-40B4-BE49-F238E27FC236}">
                <a16:creationId xmlns:a16="http://schemas.microsoft.com/office/drawing/2014/main" id="{C323C2F1-5089-76D9-5521-B065AF6DDBE9}"/>
              </a:ext>
            </a:extLst>
          </p:cNvPr>
          <p:cNvSpPr txBox="1"/>
          <p:nvPr userDrawn="1"/>
        </p:nvSpPr>
        <p:spPr>
          <a:xfrm>
            <a:off x="7304921" y="3184653"/>
            <a:ext cx="2093147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400" b="1" dirty="0">
                <a:solidFill>
                  <a:srgbClr val="000000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  <a:sym typeface="Roboto Bold"/>
              </a:rPr>
              <a:t>Website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F60BAFD-AA78-8BF9-AFB0-F30882021B35}"/>
              </a:ext>
            </a:extLst>
          </p:cNvPr>
          <p:cNvSpPr txBox="1"/>
          <p:nvPr userDrawn="1"/>
        </p:nvSpPr>
        <p:spPr>
          <a:xfrm>
            <a:off x="7736170" y="824789"/>
            <a:ext cx="16861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>
                <a:solidFill>
                  <a:srgbClr val="DE8A1E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AshOrgUK</a:t>
            </a:r>
            <a:endParaRPr lang="en-GB" sz="2000" b="1" dirty="0">
              <a:solidFill>
                <a:srgbClr val="DE8A1E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69CE17-303C-77ED-EE0E-5E52524F1A49}"/>
              </a:ext>
            </a:extLst>
          </p:cNvPr>
          <p:cNvSpPr txBox="1"/>
          <p:nvPr userDrawn="1"/>
        </p:nvSpPr>
        <p:spPr>
          <a:xfrm>
            <a:off x="7736170" y="1277576"/>
            <a:ext cx="3753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>
                <a:solidFill>
                  <a:srgbClr val="DE8A1E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AshOrgUK</a:t>
            </a:r>
            <a:r>
              <a:rPr lang="en-US" sz="2000" dirty="0">
                <a:solidFill>
                  <a:srgbClr val="DE8A1E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  <a:sym typeface="Inter 1"/>
              </a:rPr>
              <a:t>.</a:t>
            </a:r>
            <a:r>
              <a:rPr lang="en-US" sz="2000" b="1" dirty="0" err="1">
                <a:solidFill>
                  <a:srgbClr val="DE8A1E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  <a:sym typeface="Inter 1"/>
              </a:rPr>
              <a:t>bsky.social</a:t>
            </a:r>
            <a:endParaRPr lang="en-US" sz="2000" b="1" dirty="0">
              <a:solidFill>
                <a:srgbClr val="DE8A1E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  <a:sym typeface="Inter 1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BA21DC-AD0F-1657-FBCC-A08E3B50CA4C}"/>
              </a:ext>
            </a:extLst>
          </p:cNvPr>
          <p:cNvSpPr txBox="1"/>
          <p:nvPr userDrawn="1"/>
        </p:nvSpPr>
        <p:spPr>
          <a:xfrm>
            <a:off x="7736169" y="1731647"/>
            <a:ext cx="3753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>
                <a:solidFill>
                  <a:srgbClr val="DE8A1E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AshOrgUK</a:t>
            </a:r>
            <a:endParaRPr lang="en-US" sz="2000" b="1" dirty="0">
              <a:solidFill>
                <a:srgbClr val="DE8A1E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  <a:sym typeface="Inter 1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EEB6F6B-6D85-0E8F-5195-E3DB4D5178FD}"/>
              </a:ext>
            </a:extLst>
          </p:cNvPr>
          <p:cNvSpPr txBox="1"/>
          <p:nvPr userDrawn="1"/>
        </p:nvSpPr>
        <p:spPr>
          <a:xfrm>
            <a:off x="7736169" y="2638507"/>
            <a:ext cx="3753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DE8A1E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enquiries@ash.org.uk</a:t>
            </a:r>
            <a:endParaRPr lang="en-US" sz="2000" b="1" dirty="0">
              <a:solidFill>
                <a:srgbClr val="DE8A1E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  <a:sym typeface="Inter 1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6220982-6264-BA30-B737-FB3E144F7F8A}"/>
              </a:ext>
            </a:extLst>
          </p:cNvPr>
          <p:cNvSpPr txBox="1"/>
          <p:nvPr userDrawn="1"/>
        </p:nvSpPr>
        <p:spPr>
          <a:xfrm>
            <a:off x="7736169" y="3564503"/>
            <a:ext cx="3753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DE8A1E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www.ash.org.uk</a:t>
            </a:r>
            <a:endParaRPr lang="en-US" sz="2000" b="1" dirty="0">
              <a:solidFill>
                <a:srgbClr val="DE8A1E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  <a:sym typeface="Inter 1"/>
            </a:endParaRPr>
          </a:p>
        </p:txBody>
      </p:sp>
    </p:spTree>
    <p:extLst>
      <p:ext uri="{BB962C8B-B14F-4D97-AF65-F5344CB8AC3E}">
        <p14:creationId xmlns:p14="http://schemas.microsoft.com/office/powerpoint/2010/main" val="24447284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D948-0927-4D40-A1E2-89BDD5FD645D}" type="datetimeFigureOut">
              <a:rPr lang="en-US" smtClean="0"/>
              <a:t>9/11/2026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0571-1576-4546-9EA9-5F6E1D1199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1446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D948-0927-4D40-A1E2-89BDD5FD645D}" type="datetimeFigureOut">
              <a:rPr lang="en-US" smtClean="0"/>
              <a:t>9/11/2026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0571-1576-4546-9EA9-5F6E1D1199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1275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D948-0927-4D40-A1E2-89BDD5FD645D}" type="datetimeFigureOut">
              <a:rPr lang="en-US" smtClean="0"/>
              <a:t>9/11/2026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0571-1576-4546-9EA9-5F6E1D1199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5777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D948-0927-4D40-A1E2-89BDD5FD645D}" type="datetimeFigureOut">
              <a:rPr lang="en-US" smtClean="0"/>
              <a:t>9/11/2026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0571-1576-4546-9EA9-5F6E1D1199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8201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dark smoke fade 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7936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0" y="956962"/>
            <a:ext cx="9601200" cy="502567"/>
          </a:xfrm>
        </p:spPr>
        <p:txBody>
          <a:bodyPr>
            <a:normAutofit/>
          </a:bodyPr>
          <a:lstStyle>
            <a:lvl1pPr>
              <a:defRPr sz="2400" b="0">
                <a:solidFill>
                  <a:srgbClr val="00D5D9"/>
                </a:solidFill>
                <a:effectLst>
                  <a:outerShdw blurRad="254000" dist="38100" dir="5400000" algn="ctr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000" y="1481098"/>
            <a:ext cx="9601200" cy="4586943"/>
          </a:xfrm>
        </p:spPr>
        <p:txBody>
          <a:bodyPr>
            <a:noAutofit/>
          </a:bodyPr>
          <a:lstStyle>
            <a:lvl1pPr marL="0" indent="0" algn="l">
              <a:lnSpc>
                <a:spcPts val="3800"/>
              </a:lnSpc>
              <a:spcBef>
                <a:spcPts val="1500"/>
              </a:spcBef>
              <a:spcAft>
                <a:spcPts val="1500"/>
              </a:spcAft>
              <a:buNone/>
              <a:defRPr sz="2800" b="1" i="0">
                <a:solidFill>
                  <a:schemeClr val="bg1"/>
                </a:solidFill>
                <a:effectLst>
                  <a:outerShdw blurRad="254000" dist="38100" dir="5400000" algn="ctr" rotWithShape="0">
                    <a:srgbClr val="000000">
                      <a:alpha val="2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5626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ight bright smoke fade 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06F22E-C7AB-6540-AFC5-35FC5F1C90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39F14AF-FF68-3A3C-0326-D37D91A63CA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-176697" y="-1"/>
            <a:ext cx="12537393" cy="7052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260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9" Type="http://schemas.openxmlformats.org/officeDocument/2006/relationships/image" Target="../media/image2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137059-12E6-56E9-5A6A-3781E3ABC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DCEF7C-D7CD-2390-B732-851B687039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634617-9748-DF7B-BD4F-F1564BCF8C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33C23-F0D7-48E6-BAF1-CC91651347AD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2EC99A-9ED0-8FEB-EE46-870B31F183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A7DFF2-8462-10FF-0551-70803294BE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994CE-2543-4781-AE89-E0423D8C7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82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74" r:id="rId11"/>
    <p:sldLayoutId id="2147483673" r:id="rId12"/>
    <p:sldLayoutId id="2147483672" r:id="rId13"/>
    <p:sldLayoutId id="2147483669" r:id="rId14"/>
    <p:sldLayoutId id="2147483660" r:id="rId15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8D948-0927-4D40-A1E2-89BDD5FD645D}" type="datetimeFigureOut">
              <a:rPr lang="en-US" smtClean="0"/>
              <a:t>9/11/2026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540571-1576-4546-9EA9-5F6E1D1199F2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BD11AE8-8EAF-C2AC-464C-D06FD20F95A0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5877274"/>
            <a:ext cx="12240000" cy="102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949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7E364-E323-917A-9AF9-766737B5F5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2250" y="816418"/>
            <a:ext cx="8112969" cy="1820456"/>
          </a:xfrm>
        </p:spPr>
        <p:txBody>
          <a:bodyPr>
            <a:normAutofit/>
          </a:bodyPr>
          <a:lstStyle/>
          <a:p>
            <a:r>
              <a:rPr lang="en-GB" sz="5400" dirty="0"/>
              <a:t>Communicating the costs of smoking </a:t>
            </a:r>
          </a:p>
        </p:txBody>
      </p:sp>
      <p:sp>
        <p:nvSpPr>
          <p:cNvPr id="4" name="Subtitle 4">
            <a:extLst>
              <a:ext uri="{FF2B5EF4-FFF2-40B4-BE49-F238E27FC236}">
                <a16:creationId xmlns:a16="http://schemas.microsoft.com/office/drawing/2014/main" id="{4C420947-6460-B780-F1F2-BBAC158D96D6}"/>
              </a:ext>
            </a:extLst>
          </p:cNvPr>
          <p:cNvSpPr txBox="1">
            <a:spLocks/>
          </p:cNvSpPr>
          <p:nvPr/>
        </p:nvSpPr>
        <p:spPr>
          <a:xfrm>
            <a:off x="752251" y="3856779"/>
            <a:ext cx="4436437" cy="1546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Inter SemiBold" panose="02000503000000020004" pitchFamily="2" charset="0"/>
                <a:ea typeface="Inter SemiBold" panose="02000503000000020004" pitchFamily="2" charset="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ter"/>
                <a:ea typeface="Inter" panose="02000503000000020004" pitchFamily="2" charset="0"/>
                <a:cs typeface="Arial" panose="020B0604020202020204" pitchFamily="34" charset="0"/>
              </a:rPr>
              <a:t>Hazel Cheeseman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ter"/>
                <a:ea typeface="Inter" panose="02000503000000020004" pitchFamily="2" charset="0"/>
                <a:cs typeface="Arial" panose="020B0604020202020204" pitchFamily="34" charset="0"/>
              </a:rPr>
              <a:t>Chief Executive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94EEC2A7-60EB-8508-2EF5-107181BA87FD}"/>
              </a:ext>
            </a:extLst>
          </p:cNvPr>
          <p:cNvSpPr txBox="1">
            <a:spLocks/>
          </p:cNvSpPr>
          <p:nvPr/>
        </p:nvSpPr>
        <p:spPr>
          <a:xfrm>
            <a:off x="5340181" y="3856779"/>
            <a:ext cx="2640941" cy="5263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Inter SemiBold" panose="02000503000000020004" pitchFamily="2" charset="0"/>
                <a:ea typeface="Inter SemiBold" panose="02000503000000020004" pitchFamily="2" charset="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ter"/>
                <a:ea typeface="Inter" panose="02000503000000020004" pitchFamily="2" charset="0"/>
                <a:cs typeface="Arial" panose="020B0604020202020204" pitchFamily="34" charset="0"/>
              </a:rPr>
              <a:t>10 September 2026</a:t>
            </a:r>
          </a:p>
        </p:txBody>
      </p:sp>
    </p:spTree>
    <p:extLst>
      <p:ext uri="{BB962C8B-B14F-4D97-AF65-F5344CB8AC3E}">
        <p14:creationId xmlns:p14="http://schemas.microsoft.com/office/powerpoint/2010/main" val="1130266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6A889-6915-BF67-A99D-F108D3376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Communicating the costs of smoking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69C19-CB84-F52D-2B9C-2018C5FC3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Who are we speaking to? </a:t>
            </a:r>
          </a:p>
          <a:p>
            <a:pPr lvl="1"/>
            <a:r>
              <a:rPr lang="en-US" dirty="0"/>
              <a:t>Elected members</a:t>
            </a:r>
          </a:p>
          <a:p>
            <a:pPr lvl="1"/>
            <a:r>
              <a:rPr lang="en-US" dirty="0"/>
              <a:t>Local NHS</a:t>
            </a:r>
          </a:p>
          <a:p>
            <a:pPr lvl="1"/>
            <a:r>
              <a:rPr lang="en-US" dirty="0"/>
              <a:t>ICBs</a:t>
            </a:r>
          </a:p>
          <a:p>
            <a:pPr lvl="1"/>
            <a:r>
              <a:rPr lang="en-US" dirty="0"/>
              <a:t>Strategic authorities </a:t>
            </a:r>
          </a:p>
          <a:p>
            <a:pPr lvl="1"/>
            <a:r>
              <a:rPr lang="en-US" dirty="0"/>
              <a:t>Local people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4966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913C6-0EBF-CB2D-93E4-9842F40EF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could we tell them?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ABED3E-B4CB-E784-AF4A-E59B659B17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Cost of smoking to society – what is presented in the ready reckoner </a:t>
            </a:r>
          </a:p>
          <a:p>
            <a:r>
              <a:rPr lang="en-US" dirty="0"/>
              <a:t>Cost of smoking to public finances – included in the cost benefit and public finance model </a:t>
            </a:r>
          </a:p>
          <a:p>
            <a:r>
              <a:rPr lang="en-US" dirty="0"/>
              <a:t>Quantifying the cost of lost lives – QUALY</a:t>
            </a:r>
          </a:p>
          <a:p>
            <a:r>
              <a:rPr lang="en-US" dirty="0"/>
              <a:t>Wider impacts e.g. on poverty, jobs </a:t>
            </a:r>
            <a:r>
              <a:rPr lang="en-US" dirty="0" err="1"/>
              <a:t>etc</a:t>
            </a: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315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78E05-E7C0-75EA-5169-CAC58FD8F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28E65-F828-631D-A62A-BB71432134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04CC74-B66E-5C01-F61B-70D4C2A9E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785" y="899318"/>
            <a:ext cx="11043031" cy="5059363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E9DE8F23-F6BA-FD37-2C39-86D5E05D795F}"/>
              </a:ext>
            </a:extLst>
          </p:cNvPr>
          <p:cNvSpPr/>
          <p:nvPr/>
        </p:nvSpPr>
        <p:spPr>
          <a:xfrm rot="8156351">
            <a:off x="3007360" y="1493520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D499BD8C-8644-CA42-CC2D-AD0DAC5E53F3}"/>
              </a:ext>
            </a:extLst>
          </p:cNvPr>
          <p:cNvSpPr/>
          <p:nvPr/>
        </p:nvSpPr>
        <p:spPr>
          <a:xfrm rot="13685110">
            <a:off x="714314" y="1470503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0CB4D2E4-C1B6-22FF-F370-1410AF6638AD}"/>
              </a:ext>
            </a:extLst>
          </p:cNvPr>
          <p:cNvSpPr/>
          <p:nvPr/>
        </p:nvSpPr>
        <p:spPr>
          <a:xfrm rot="8156351">
            <a:off x="8534399" y="1571625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79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0024A-50CB-96E0-CB04-E585A7C6C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730EE-A096-3D3D-EF72-3060A9B679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9C86E1-0C9F-D6B4-7179-AF8FF28606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6880" y="365127"/>
            <a:ext cx="7427767" cy="6186278"/>
          </a:xfrm>
          <a:prstGeom prst="rect">
            <a:avLst/>
          </a:prstGeom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6FFE0047-B5EF-2E8A-DC00-677F27CE3783}"/>
              </a:ext>
            </a:extLst>
          </p:cNvPr>
          <p:cNvSpPr/>
          <p:nvPr/>
        </p:nvSpPr>
        <p:spPr>
          <a:xfrm rot="8156351">
            <a:off x="7305040" y="347774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AD980C8-2A8F-BA29-C203-D14BB8429CFB}"/>
              </a:ext>
            </a:extLst>
          </p:cNvPr>
          <p:cNvSpPr/>
          <p:nvPr/>
        </p:nvSpPr>
        <p:spPr>
          <a:xfrm rot="10800000">
            <a:off x="7518400" y="1060901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CDFFECE-13E2-48B2-D2B0-31C5E94B314F}"/>
              </a:ext>
            </a:extLst>
          </p:cNvPr>
          <p:cNvSpPr/>
          <p:nvPr/>
        </p:nvSpPr>
        <p:spPr>
          <a:xfrm rot="10800000">
            <a:off x="8435386" y="6178340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36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4297DB-48C3-4B83-580D-B472C1F7A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AC442-B21F-DB69-C0B4-C98F5D263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9E33C-FEE7-8D5B-EBD1-10F80DE223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459454-430E-48DA-89BD-CDF5061FA60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915" r="76199" b="14662"/>
          <a:stretch>
            <a:fillRect/>
          </a:stretch>
        </p:blipFill>
        <p:spPr>
          <a:xfrm>
            <a:off x="1091555" y="0"/>
            <a:ext cx="2876575" cy="6786880"/>
          </a:xfrm>
          <a:prstGeom prst="rect">
            <a:avLst/>
          </a:prstGeom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5B4B6802-4E3E-0A7A-B2D5-AC20D080E420}"/>
              </a:ext>
            </a:extLst>
          </p:cNvPr>
          <p:cNvSpPr/>
          <p:nvPr/>
        </p:nvSpPr>
        <p:spPr>
          <a:xfrm rot="10800000">
            <a:off x="3811943" y="1825625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BAFD923F-39B1-8FA6-8FA5-EBE4B30668C9}"/>
              </a:ext>
            </a:extLst>
          </p:cNvPr>
          <p:cNvSpPr/>
          <p:nvPr/>
        </p:nvSpPr>
        <p:spPr>
          <a:xfrm rot="10800000">
            <a:off x="3733805" y="3570421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129DEB7-CF86-2A10-B41F-8C6B940491BF}"/>
              </a:ext>
            </a:extLst>
          </p:cNvPr>
          <p:cNvSpPr/>
          <p:nvPr/>
        </p:nvSpPr>
        <p:spPr>
          <a:xfrm rot="10800000">
            <a:off x="3811943" y="5798000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09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B281D9-CD0E-AD88-882E-D58C4CF02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F6AEB-EA2E-0EAE-86C4-6B7FAF99F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6F09D-5B06-0E6A-0498-2BF06CDC41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490B54-38C6-7321-0E71-7F3534B287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254" t="17556" r="1652" b="4569"/>
          <a:stretch>
            <a:fillRect/>
          </a:stretch>
        </p:blipFill>
        <p:spPr>
          <a:xfrm>
            <a:off x="991847" y="294798"/>
            <a:ext cx="7376160" cy="6370732"/>
          </a:xfrm>
          <a:prstGeom prst="rect">
            <a:avLst/>
          </a:prstGeom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82F84112-6AC6-AFF7-545E-737DBCB29766}"/>
              </a:ext>
            </a:extLst>
          </p:cNvPr>
          <p:cNvSpPr/>
          <p:nvPr/>
        </p:nvSpPr>
        <p:spPr>
          <a:xfrm rot="2032607">
            <a:off x="44995" y="1147013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C17D4D6B-2946-2D24-13B3-970113BA30A3}"/>
              </a:ext>
            </a:extLst>
          </p:cNvPr>
          <p:cNvSpPr/>
          <p:nvPr/>
        </p:nvSpPr>
        <p:spPr>
          <a:xfrm rot="10800000">
            <a:off x="8521654" y="618990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4256D55-4A42-A164-4B25-C4570B115ABB}"/>
              </a:ext>
            </a:extLst>
          </p:cNvPr>
          <p:cNvSpPr/>
          <p:nvPr/>
        </p:nvSpPr>
        <p:spPr>
          <a:xfrm rot="10800000">
            <a:off x="8375581" y="2295390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15F1B21D-2E01-F287-FAC6-9B0CEB4AEAAB}"/>
              </a:ext>
            </a:extLst>
          </p:cNvPr>
          <p:cNvSpPr/>
          <p:nvPr/>
        </p:nvSpPr>
        <p:spPr>
          <a:xfrm rot="10800000">
            <a:off x="8521654" y="5282430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F6A779EA-CDAF-C090-53BD-01CF9894EE0B}"/>
              </a:ext>
            </a:extLst>
          </p:cNvPr>
          <p:cNvSpPr/>
          <p:nvPr/>
        </p:nvSpPr>
        <p:spPr>
          <a:xfrm rot="2032607">
            <a:off x="-88276" y="4022292"/>
            <a:ext cx="1137920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419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4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78085-B01D-0A81-47B6-50C3F3D68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DCC6E4-F36A-EDF1-0F85-B311A48B48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0807C7-6A7D-E7D1-B891-283487F7CE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326" y="231611"/>
            <a:ext cx="9684248" cy="35307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1ADE549-E40B-DE7D-F7D7-89A88A3781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4746" y="3429000"/>
            <a:ext cx="5349054" cy="40698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042C7E-DB4A-EDD1-13AA-F25E3DF0EC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8791" y="290342"/>
            <a:ext cx="6382078" cy="36069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EC4ADBA-1BC9-216C-56CE-AA4F3DCB75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974" y="3396523"/>
            <a:ext cx="3619686" cy="356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260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Inter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24553EA454694B8CD2AA52A00C529E" ma:contentTypeVersion="18" ma:contentTypeDescription="Create a new document." ma:contentTypeScope="" ma:versionID="8b33c38a0e226c53622aeb70fe150581">
  <xsd:schema xmlns:xsd="http://www.w3.org/2001/XMLSchema" xmlns:xs="http://www.w3.org/2001/XMLSchema" xmlns:p="http://schemas.microsoft.com/office/2006/metadata/properties" xmlns:ns2="3a4543a0-6766-456e-a2ee-4414459d9a0a" xmlns:ns3="af7b454b-5578-4b92-ad2d-05626e091018" targetNamespace="http://schemas.microsoft.com/office/2006/metadata/properties" ma:root="true" ma:fieldsID="58f030107127aa6bb1f50f09fa2b205f" ns2:_="" ns3:_="">
    <xsd:import namespace="3a4543a0-6766-456e-a2ee-4414459d9a0a"/>
    <xsd:import namespace="af7b454b-5578-4b92-ad2d-05626e09101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4543a0-6766-456e-a2ee-4414459d9a0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96d2e6d8-cbd0-4db0-ba36-afbb08a2ca2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b454b-5578-4b92-ad2d-05626e09101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c5b07f2-ba60-4e2c-beaf-204d65fe82c0}" ma:internalName="TaxCatchAll" ma:showField="CatchAllData" ma:web="af7b454b-5578-4b92-ad2d-05626e09101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a4543a0-6766-456e-a2ee-4414459d9a0a">
      <Terms xmlns="http://schemas.microsoft.com/office/infopath/2007/PartnerControls"/>
    </lcf76f155ced4ddcb4097134ff3c332f>
    <TaxCatchAll xmlns="af7b454b-5578-4b92-ad2d-05626e091018" xsi:nil="true"/>
  </documentManagement>
</p:properties>
</file>

<file path=customXml/itemProps1.xml><?xml version="1.0" encoding="utf-8"?>
<ds:datastoreItem xmlns:ds="http://schemas.openxmlformats.org/officeDocument/2006/customXml" ds:itemID="{306F90F0-7CEF-458A-8A6B-706A066B24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0A8B96-D02C-44A3-BA9F-1A20D47D6E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4543a0-6766-456e-a2ee-4414459d9a0a"/>
    <ds:schemaRef ds:uri="af7b454b-5578-4b92-ad2d-05626e0910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BE0C5FB-80E0-44BC-92A4-A6B0D0A16479}">
  <ds:schemaRefs>
    <ds:schemaRef ds:uri="http://schemas.microsoft.com/office/2006/documentManagement/types"/>
    <ds:schemaRef ds:uri="http://purl.org/dc/dcmitype/"/>
    <ds:schemaRef ds:uri="http://purl.org/dc/elements/1.1/"/>
    <ds:schemaRef ds:uri="3a4543a0-6766-456e-a2ee-4414459d9a0a"/>
    <ds:schemaRef ds:uri="af7b454b-5578-4b92-ad2d-05626e091018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87</Words>
  <Application>Microsoft Office PowerPoint</Application>
  <PresentationFormat>Widescreen</PresentationFormat>
  <Paragraphs>17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Calibri</vt:lpstr>
      <vt:lpstr>Inter</vt:lpstr>
      <vt:lpstr>Office Theme</vt:lpstr>
      <vt:lpstr>4_Office Theme</vt:lpstr>
      <vt:lpstr>Communicating the costs of smoking </vt:lpstr>
      <vt:lpstr>Communicating the costs of smoking</vt:lpstr>
      <vt:lpstr>What could we tell them?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Legislative timetable</dc:title>
  <dc:creator>John Waldron</dc:creator>
  <cp:lastModifiedBy>Noah Traill</cp:lastModifiedBy>
  <cp:revision>9</cp:revision>
  <dcterms:created xsi:type="dcterms:W3CDTF">2024-02-06T16:51:28Z</dcterms:created>
  <dcterms:modified xsi:type="dcterms:W3CDTF">2026-09-11T14:26:49Z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0x0101008924553EA454694B8CD2AA52A00C529E</vt:lpwstr>
  </property>
  <property fmtid="{D5CDD505-2E9C-101B-9397-08002B2CF9AE}" pid="3" name="MediaServiceImageTags">
    <vt:lpwstr/>
  </property>
</Properties>
</file>