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3" r:id="rId5"/>
    <p:sldId id="258" r:id="rId6"/>
    <p:sldId id="264" r:id="rId7"/>
    <p:sldId id="259" r:id="rId8"/>
    <p:sldId id="256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756"/>
    <a:srgbClr val="E5D4F8"/>
    <a:srgbClr val="D0D5E2"/>
    <a:srgbClr val="021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ah Traill" userId="3da37a6d-4f0e-4ea7-af83-48aac6a08cad" providerId="ADAL" clId="{90F0FEEC-786F-4B63-8633-17024380914A}"/>
    <pc:docChg chg="modSld">
      <pc:chgData name="Noah Traill" userId="3da37a6d-4f0e-4ea7-af83-48aac6a08cad" providerId="ADAL" clId="{90F0FEEC-786F-4B63-8633-17024380914A}" dt="2026-11-04T14:04:33.368" v="4" actId="20577"/>
      <pc:docMkLst>
        <pc:docMk/>
      </pc:docMkLst>
      <pc:sldChg chg="modNotesTx">
        <pc:chgData name="Noah Traill" userId="3da37a6d-4f0e-4ea7-af83-48aac6a08cad" providerId="ADAL" clId="{90F0FEEC-786F-4B63-8633-17024380914A}" dt="2026-11-04T14:04:33.368" v="4" actId="20577"/>
        <pc:sldMkLst>
          <pc:docMk/>
          <pc:sldMk cId="4210411829" sldId="256"/>
        </pc:sldMkLst>
      </pc:sldChg>
      <pc:sldChg chg="modNotesTx">
        <pc:chgData name="Noah Traill" userId="3da37a6d-4f0e-4ea7-af83-48aac6a08cad" providerId="ADAL" clId="{90F0FEEC-786F-4B63-8633-17024380914A}" dt="2026-11-04T14:04:19.229" v="1" actId="20577"/>
        <pc:sldMkLst>
          <pc:docMk/>
          <pc:sldMk cId="2876450810" sldId="258"/>
        </pc:sldMkLst>
      </pc:sldChg>
      <pc:sldChg chg="modNotesTx">
        <pc:chgData name="Noah Traill" userId="3da37a6d-4f0e-4ea7-af83-48aac6a08cad" providerId="ADAL" clId="{90F0FEEC-786F-4B63-8633-17024380914A}" dt="2026-11-04T14:04:28.372" v="3" actId="20577"/>
        <pc:sldMkLst>
          <pc:docMk/>
          <pc:sldMk cId="115716768" sldId="259"/>
        </pc:sldMkLst>
      </pc:sldChg>
      <pc:sldChg chg="modNotesTx">
        <pc:chgData name="Noah Traill" userId="3da37a6d-4f0e-4ea7-af83-48aac6a08cad" providerId="ADAL" clId="{90F0FEEC-786F-4B63-8633-17024380914A}" dt="2026-11-04T14:04:15.132" v="0" actId="20577"/>
        <pc:sldMkLst>
          <pc:docMk/>
          <pc:sldMk cId="3086811504" sldId="263"/>
        </pc:sldMkLst>
      </pc:sldChg>
      <pc:sldChg chg="modNotesTx">
        <pc:chgData name="Noah Traill" userId="3da37a6d-4f0e-4ea7-af83-48aac6a08cad" providerId="ADAL" clId="{90F0FEEC-786F-4B63-8633-17024380914A}" dt="2026-11-04T14:04:23.538" v="2" actId="20577"/>
        <pc:sldMkLst>
          <pc:docMk/>
          <pc:sldMk cId="435385169" sldId="264"/>
        </pc:sldMkLst>
      </pc:sldChg>
    </pc:docChg>
  </pc:docChgLst>
  <pc:docChgLst>
    <pc:chgData name="Amy Watling-Cash" userId="9819d178-c72a-4a8a-a14b-00b87fb10178" providerId="ADAL" clId="{8691BEB8-6332-4C8E-B811-9E17E79B2B5C}"/>
    <pc:docChg chg="custSel modSld">
      <pc:chgData name="Amy Watling-Cash" userId="9819d178-c72a-4a8a-a14b-00b87fb10178" providerId="ADAL" clId="{8691BEB8-6332-4C8E-B811-9E17E79B2B5C}" dt="2026-10-13T11:52:13.640" v="126" actId="1076"/>
      <pc:docMkLst>
        <pc:docMk/>
      </pc:docMkLst>
      <pc:sldChg chg="addSp modSp mod">
        <pc:chgData name="Amy Watling-Cash" userId="9819d178-c72a-4a8a-a14b-00b87fb10178" providerId="ADAL" clId="{8691BEB8-6332-4C8E-B811-9E17E79B2B5C}" dt="2026-10-13T11:12:11.176" v="69" actId="14861"/>
        <pc:sldMkLst>
          <pc:docMk/>
          <pc:sldMk cId="4210411829" sldId="256"/>
        </pc:sldMkLst>
        <pc:spChg chg="add mod">
          <ac:chgData name="Amy Watling-Cash" userId="9819d178-c72a-4a8a-a14b-00b87fb10178" providerId="ADAL" clId="{8691BEB8-6332-4C8E-B811-9E17E79B2B5C}" dt="2026-10-13T11:10:05.959" v="58" actId="1037"/>
          <ac:spMkLst>
            <pc:docMk/>
            <pc:sldMk cId="4210411829" sldId="256"/>
            <ac:spMk id="2" creationId="{870804D7-7DED-2723-7180-9F5209AF45CB}"/>
          </ac:spMkLst>
        </pc:spChg>
        <pc:picChg chg="add mod">
          <ac:chgData name="Amy Watling-Cash" userId="9819d178-c72a-4a8a-a14b-00b87fb10178" providerId="ADAL" clId="{8691BEB8-6332-4C8E-B811-9E17E79B2B5C}" dt="2026-10-13T11:10:37.470" v="67" actId="1037"/>
          <ac:picMkLst>
            <pc:docMk/>
            <pc:sldMk cId="4210411829" sldId="256"/>
            <ac:picMk id="4" creationId="{CE41DE1B-F904-A4DB-658D-61FBECF27EE3}"/>
          </ac:picMkLst>
        </pc:picChg>
        <pc:picChg chg="mod">
          <ac:chgData name="Amy Watling-Cash" userId="9819d178-c72a-4a8a-a14b-00b87fb10178" providerId="ADAL" clId="{8691BEB8-6332-4C8E-B811-9E17E79B2B5C}" dt="2026-10-13T11:12:11.176" v="69" actId="14861"/>
          <ac:picMkLst>
            <pc:docMk/>
            <pc:sldMk cId="4210411829" sldId="256"/>
            <ac:picMk id="7" creationId="{A747F5DA-A725-2BC9-83AD-D3932732FD00}"/>
          </ac:picMkLst>
        </pc:picChg>
      </pc:sldChg>
      <pc:sldChg chg="modSp mod">
        <pc:chgData name="Amy Watling-Cash" userId="9819d178-c72a-4a8a-a14b-00b87fb10178" providerId="ADAL" clId="{8691BEB8-6332-4C8E-B811-9E17E79B2B5C}" dt="2026-10-13T11:12:23.437" v="70" actId="14861"/>
        <pc:sldMkLst>
          <pc:docMk/>
          <pc:sldMk cId="2876450810" sldId="258"/>
        </pc:sldMkLst>
        <pc:picChg chg="mod">
          <ac:chgData name="Amy Watling-Cash" userId="9819d178-c72a-4a8a-a14b-00b87fb10178" providerId="ADAL" clId="{8691BEB8-6332-4C8E-B811-9E17E79B2B5C}" dt="2026-10-13T11:12:23.437" v="70" actId="14861"/>
          <ac:picMkLst>
            <pc:docMk/>
            <pc:sldMk cId="2876450810" sldId="258"/>
            <ac:picMk id="7" creationId="{A6D0BB78-7FFF-8183-01A6-4E02782C769C}"/>
          </ac:picMkLst>
        </pc:picChg>
      </pc:sldChg>
      <pc:sldChg chg="modSp mod">
        <pc:chgData name="Amy Watling-Cash" userId="9819d178-c72a-4a8a-a14b-00b87fb10178" providerId="ADAL" clId="{8691BEB8-6332-4C8E-B811-9E17E79B2B5C}" dt="2026-10-13T11:12:35.096" v="71" actId="14861"/>
        <pc:sldMkLst>
          <pc:docMk/>
          <pc:sldMk cId="115716768" sldId="259"/>
        </pc:sldMkLst>
        <pc:picChg chg="mod">
          <ac:chgData name="Amy Watling-Cash" userId="9819d178-c72a-4a8a-a14b-00b87fb10178" providerId="ADAL" clId="{8691BEB8-6332-4C8E-B811-9E17E79B2B5C}" dt="2026-10-13T11:12:35.096" v="71" actId="14861"/>
          <ac:picMkLst>
            <pc:docMk/>
            <pc:sldMk cId="115716768" sldId="259"/>
            <ac:picMk id="5" creationId="{8E1BABFE-5302-9D9D-32B8-467BEACFCE41}"/>
          </ac:picMkLst>
        </pc:picChg>
      </pc:sldChg>
      <pc:sldChg chg="addSp modSp mod">
        <pc:chgData name="Amy Watling-Cash" userId="9819d178-c72a-4a8a-a14b-00b87fb10178" providerId="ADAL" clId="{8691BEB8-6332-4C8E-B811-9E17E79B2B5C}" dt="2026-10-13T11:51:27.013" v="124" actId="14861"/>
        <pc:sldMkLst>
          <pc:docMk/>
          <pc:sldMk cId="3744507163" sldId="261"/>
        </pc:sldMkLst>
        <pc:spChg chg="add mod">
          <ac:chgData name="Amy Watling-Cash" userId="9819d178-c72a-4a8a-a14b-00b87fb10178" providerId="ADAL" clId="{8691BEB8-6332-4C8E-B811-9E17E79B2B5C}" dt="2026-10-13T11:02:23.720" v="2" actId="207"/>
          <ac:spMkLst>
            <pc:docMk/>
            <pc:sldMk cId="3744507163" sldId="261"/>
            <ac:spMk id="2" creationId="{D304EA37-F3E9-E867-B21E-3CF24FF72EB5}"/>
          </ac:spMkLst>
        </pc:spChg>
        <pc:spChg chg="add mod">
          <ac:chgData name="Amy Watling-Cash" userId="9819d178-c72a-4a8a-a14b-00b87fb10178" providerId="ADAL" clId="{8691BEB8-6332-4C8E-B811-9E17E79B2B5C}" dt="2026-10-13T11:03:52.296" v="26" actId="113"/>
          <ac:spMkLst>
            <pc:docMk/>
            <pc:sldMk cId="3744507163" sldId="261"/>
            <ac:spMk id="4" creationId="{CFD50AFC-FDBF-3145-B32C-00FCDE78A9B6}"/>
          </ac:spMkLst>
        </pc:spChg>
        <pc:picChg chg="mod">
          <ac:chgData name="Amy Watling-Cash" userId="9819d178-c72a-4a8a-a14b-00b87fb10178" providerId="ADAL" clId="{8691BEB8-6332-4C8E-B811-9E17E79B2B5C}" dt="2026-10-13T11:51:27.013" v="124" actId="14861"/>
          <ac:picMkLst>
            <pc:docMk/>
            <pc:sldMk cId="3744507163" sldId="261"/>
            <ac:picMk id="3" creationId="{CE72A582-E45F-5352-F281-9F168C1FB02A}"/>
          </ac:picMkLst>
        </pc:picChg>
      </pc:sldChg>
      <pc:sldChg chg="addSp delSp modSp mod">
        <pc:chgData name="Amy Watling-Cash" userId="9819d178-c72a-4a8a-a14b-00b87fb10178" providerId="ADAL" clId="{8691BEB8-6332-4C8E-B811-9E17E79B2B5C}" dt="2026-10-13T11:22:08.269" v="123" actId="1038"/>
        <pc:sldMkLst>
          <pc:docMk/>
          <pc:sldMk cId="4194209697" sldId="262"/>
        </pc:sldMkLst>
        <pc:spChg chg="add mod">
          <ac:chgData name="Amy Watling-Cash" userId="9819d178-c72a-4a8a-a14b-00b87fb10178" providerId="ADAL" clId="{8691BEB8-6332-4C8E-B811-9E17E79B2B5C}" dt="2026-10-13T11:04:38.451" v="32" actId="208"/>
          <ac:spMkLst>
            <pc:docMk/>
            <pc:sldMk cId="4194209697" sldId="262"/>
            <ac:spMk id="2" creationId="{FC8A10D7-6532-0464-9ABB-EE27E2E31468}"/>
          </ac:spMkLst>
        </pc:spChg>
        <pc:spChg chg="add mod">
          <ac:chgData name="Amy Watling-Cash" userId="9819d178-c72a-4a8a-a14b-00b87fb10178" providerId="ADAL" clId="{8691BEB8-6332-4C8E-B811-9E17E79B2B5C}" dt="2026-10-13T11:06:14.145" v="51" actId="207"/>
          <ac:spMkLst>
            <pc:docMk/>
            <pc:sldMk cId="4194209697" sldId="262"/>
            <ac:spMk id="4" creationId="{95636FCB-5360-6300-8AEA-D15FBFEB4BA1}"/>
          </ac:spMkLst>
        </pc:spChg>
        <pc:picChg chg="mod">
          <ac:chgData name="Amy Watling-Cash" userId="9819d178-c72a-4a8a-a14b-00b87fb10178" providerId="ADAL" clId="{8691BEB8-6332-4C8E-B811-9E17E79B2B5C}" dt="2026-10-13T11:11:54.119" v="68" actId="14861"/>
          <ac:picMkLst>
            <pc:docMk/>
            <pc:sldMk cId="4194209697" sldId="262"/>
            <ac:picMk id="3" creationId="{AE528B89-5AFD-D86F-8E49-C3179D748EB5}"/>
          </ac:picMkLst>
        </pc:picChg>
        <pc:picChg chg="add mod">
          <ac:chgData name="Amy Watling-Cash" userId="9819d178-c72a-4a8a-a14b-00b87fb10178" providerId="ADAL" clId="{8691BEB8-6332-4C8E-B811-9E17E79B2B5C}" dt="2026-10-13T11:22:08.269" v="123" actId="1038"/>
          <ac:picMkLst>
            <pc:docMk/>
            <pc:sldMk cId="4194209697" sldId="262"/>
            <ac:picMk id="12" creationId="{4F956494-A6FF-FD05-96B5-9D9B02E76C2C}"/>
          </ac:picMkLst>
        </pc:picChg>
      </pc:sldChg>
      <pc:sldChg chg="modSp mod">
        <pc:chgData name="Amy Watling-Cash" userId="9819d178-c72a-4a8a-a14b-00b87fb10178" providerId="ADAL" clId="{8691BEB8-6332-4C8E-B811-9E17E79B2B5C}" dt="2026-10-13T11:52:13.640" v="126" actId="1076"/>
        <pc:sldMkLst>
          <pc:docMk/>
          <pc:sldMk cId="3086811504" sldId="263"/>
        </pc:sldMkLst>
        <pc:picChg chg="mod">
          <ac:chgData name="Amy Watling-Cash" userId="9819d178-c72a-4a8a-a14b-00b87fb10178" providerId="ADAL" clId="{8691BEB8-6332-4C8E-B811-9E17E79B2B5C}" dt="2026-10-13T11:52:13.640" v="126" actId="1076"/>
          <ac:picMkLst>
            <pc:docMk/>
            <pc:sldMk cId="3086811504" sldId="263"/>
            <ac:picMk id="4" creationId="{E3E5CA63-8A69-D6A1-A428-E17A41AAD95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A223D-71D6-4F83-959B-AB6E6C48887B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C234C-21FA-48AD-9CC0-0987C3897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75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E33BF-6016-4668-8639-DB4A795B519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91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C234C-21FA-48AD-9CC0-0987C3897DA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733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E33BF-6016-4668-8639-DB4A795B519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28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C234C-21FA-48AD-9CC0-0987C3897DA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533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C234C-21FA-48AD-9CC0-0987C3897DA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462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our most valuable learning hasn't come from guidance or a specification. It's come from the practitioners delivering the service and the people actually using it.</a:t>
            </a:r>
          </a:p>
          <a:p>
            <a:r>
              <a:rPr lang="en-US" dirty="0"/>
              <a:t>We've tried to create a fairly simple feedback loop: listen, adapt and learn.</a:t>
            </a:r>
          </a:p>
          <a:p>
            <a:endParaRPr lang="en-US" dirty="0"/>
          </a:p>
          <a:p>
            <a:r>
              <a:rPr lang="en-US" dirty="0"/>
              <a:t>Our clients told us charging could be a barrier, we considered higher battery capacity.</a:t>
            </a:r>
          </a:p>
          <a:p>
            <a:r>
              <a:rPr lang="en-US" dirty="0"/>
              <a:t>When devices were being lost, we introduced lanyards.</a:t>
            </a:r>
          </a:p>
          <a:p>
            <a:r>
              <a:rPr lang="en-US" dirty="0"/>
              <a:t>When the nicotine offer isn't sufficiently controlling cravings, we look at strength, formulation, quantity or combination support.</a:t>
            </a:r>
          </a:p>
          <a:p>
            <a:endParaRPr lang="en-US" dirty="0"/>
          </a:p>
          <a:p>
            <a:r>
              <a:rPr lang="en-US" dirty="0"/>
              <a:t>One of our clients had tried several vaping devices previously and continued smoking alongside them. They told us that everything changed when they eventually tried our device and e-liquid flavours, it worked for them and they no longer felt that same urge to smoke.</a:t>
            </a:r>
          </a:p>
          <a:p>
            <a:endParaRPr lang="en-US" dirty="0"/>
          </a:p>
          <a:p>
            <a:r>
              <a:rPr lang="en-US" dirty="0"/>
              <a:t>That's an important lesson: Rather than interpreting difficulty switching as a lack of motivation, we need to ask, what is it about the previous device/e-liquid that wasn’t working for someone?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C234C-21FA-48AD-9CC0-0987C3897DA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30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summarising our first year, into five key lessons on implementing Swap to Stop… We’d suggest:</a:t>
            </a:r>
          </a:p>
          <a:p>
            <a:endParaRPr lang="en-US" dirty="0"/>
          </a:p>
          <a:p>
            <a:r>
              <a:rPr lang="en-US" dirty="0"/>
              <a:t>Know your population. Their circumstances and level of dependence should shape the offer.</a:t>
            </a:r>
          </a:p>
          <a:p>
            <a:endParaRPr lang="en-US" dirty="0"/>
          </a:p>
          <a:p>
            <a:r>
              <a:rPr lang="en-US" dirty="0"/>
              <a:t>Choose for their reality. Battery life, robustness and usability can matter just as much as the technical specification.</a:t>
            </a:r>
          </a:p>
          <a:p>
            <a:endParaRPr lang="en-US" dirty="0"/>
          </a:p>
          <a:p>
            <a:r>
              <a:rPr lang="en-US" dirty="0"/>
              <a:t>Match nicotine to dependence. One strength, flavour or quantity won't necessarily work for everybody.</a:t>
            </a:r>
          </a:p>
          <a:p>
            <a:endParaRPr lang="en-US" dirty="0"/>
          </a:p>
          <a:p>
            <a:r>
              <a:rPr lang="en-US" dirty="0"/>
              <a:t>Support the whole switch, not just the supply. Think beyond the starter </a:t>
            </a:r>
            <a:r>
              <a:rPr lang="en-US"/>
              <a:t>kit for what </a:t>
            </a:r>
            <a:r>
              <a:rPr lang="en-US" dirty="0"/>
              <a:t>somebody needs to sustain that change.</a:t>
            </a:r>
          </a:p>
          <a:p>
            <a:endParaRPr lang="en-US" dirty="0"/>
          </a:p>
          <a:p>
            <a:r>
              <a:rPr lang="en-US" dirty="0"/>
              <a:t>And finally, adapt from what people tell you. Your clients and practitioners will very quickly tell you what works in the real world.</a:t>
            </a:r>
          </a:p>
          <a:p>
            <a:endParaRPr lang="en-US" dirty="0"/>
          </a:p>
          <a:p>
            <a:r>
              <a:rPr lang="en-US" dirty="0"/>
              <a:t>Swap to Stop has given us an incredibly valuable opportunity to engage people who haven't always been well served by traditional approaches to smoking cessation.</a:t>
            </a:r>
          </a:p>
          <a:p>
            <a:r>
              <a:rPr lang="en-US" dirty="0"/>
              <a:t>But our biggest learning has probably been that success isn't simply about putting a vape into someone's hand.</a:t>
            </a:r>
          </a:p>
          <a:p>
            <a:r>
              <a:rPr lang="en-US" dirty="0"/>
              <a:t>It's about creating an offer that somebody can realistically use to replace smoking within the circumstances of their life.</a:t>
            </a:r>
          </a:p>
          <a:p>
            <a:endParaRPr lang="en-US" dirty="0"/>
          </a:p>
          <a:p>
            <a:r>
              <a:rPr lang="en-US" dirty="0"/>
              <a:t>The vape is a tool. The intervention is everything around it.</a:t>
            </a:r>
          </a:p>
          <a:p>
            <a:endParaRPr lang="en-US" dirty="0"/>
          </a:p>
          <a:p>
            <a:r>
              <a:rPr lang="en-US" dirty="0"/>
              <a:t>Thank you everyone ….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C234C-21FA-48AD-9CC0-0987C3897DA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30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EF61D-668C-2055-8963-E347F0F7E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1121D-388B-34AC-D8EC-3BC9A2F9F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74C41-3E27-652D-A257-A3A920B9F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7381E-6E1D-C96A-1A26-145BB48A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02B3F-03B1-438E-4BF6-555F5C289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12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7548-9F2E-4843-53DD-E50A3BBE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4C526-8EE6-2046-48CA-8B4976011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33AB2-C1A7-8BAF-4230-B28A13D5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404E5-CBA8-6BA9-AF09-72E92AF35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750AE-9C4E-E137-3E27-2C6605C6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21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10A2-5FC7-656B-598E-62E89979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C74D0-48B8-6098-EBBA-90B966464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77088-0DF9-B7F2-4097-D7025797F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41E7D-5146-54F1-9860-444448A1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81D90-CC39-0D2F-967B-BA0373BE1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73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5818C-B9D6-B2F4-DC5C-108550E90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9D43E-1E2C-F0FD-D910-8A89E9EE0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110A3-B199-0600-45FE-0C2FB4CDA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05D27-5899-A543-890D-58FDB268B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11644-6AA6-007C-B7B6-700C3CE6D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72BE7-A291-669F-78E1-3DD98291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69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01A8-69C4-62EC-BEAA-50C0FBBAA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232A2-2A00-9F38-954F-D67C75D9E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F1B26E-5D0D-6FE1-15D5-3C59D3EE7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EB2C5F-A384-344E-DA74-B7B8B6BA2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3B0008-2BB8-6AC9-DC55-ECE5B1DDA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AD2A47-7321-1AFF-A1FE-D533EC308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74B51C-3CFD-4118-042C-CDB70A3B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B1BBAA-57B1-F849-2905-C0FD7491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28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D6007-8FDE-4338-EA1E-C40619577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7A4329-F34A-F4EB-6B0B-B99752888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AD06F-789C-3304-B0C9-967C89665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8FFE0-643B-DE19-5600-F182B238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06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6CB41A-2DB0-9EF9-DCBE-23D3C8B9F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6767DA-A6E9-7080-FF4A-9C420679E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CBA9B-ABC5-0A57-3C84-7CEB67F6D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03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F927B-8158-7D52-A343-15B9A155F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6090E-B010-7061-2C8B-90600829D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D2419-1E03-6634-A6F1-5376013E3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7C2C1-276D-7171-66ED-03C52022A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E6562-0336-85AD-FED8-63D273BD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E6685-4C32-B29F-7C46-44C835AC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44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3CE9-48CF-391E-6104-BBA9674B5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1320B7-C1DC-89E0-C1ED-01012BD21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04CAA-45E8-B183-E82B-A123E290B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C6351C-5904-836A-1722-0C54066D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CE8FE-E63A-08AE-2829-FD9F25E2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7A8E5E-191B-0ADF-674F-E019F89E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90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94DF-C648-E4E7-A712-2EDD46ED0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9970F-5669-CD45-16F0-C4FCAB933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4A543-0444-6C91-1F1B-2EFF2342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387E6-3231-FEB2-A1D7-91B7C832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2B531-363D-8A3D-4DE3-F7C42AA7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38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D79C7D-5C57-9B02-72FF-DE3C814A4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902292-7E3C-728D-C50E-8CE8189C3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35DB6-5EEE-9ABD-2D0C-7CA78776A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1956D-6A04-BB69-95A1-A339B59B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A2105-3E7D-4A00-955D-39FCCBA93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5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F1778E-612C-36FB-346D-A5ED9754D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24859-7DE4-72AE-C10A-8599A15D2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C7E8F-5E1A-A3A6-A16E-270EEDD85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D42A6E-3832-411E-A970-CAFA14451A3A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235CA-B482-4133-1BE2-1382126AC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78FE2-5567-B2DE-EE23-AC5890D5D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BE0783-036A-46CA-9D21-8F717AC9A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51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E5C527-E843-1FCA-0A6E-63CCA87439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E5CA63-8A69-D6A1-A428-E17A41AAD9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87854" y="6108852"/>
            <a:ext cx="1921245" cy="557123"/>
          </a:xfrm>
          <a:prstGeom prst="rect">
            <a:avLst/>
          </a:prstGeom>
          <a:ln>
            <a:noFill/>
          </a:ln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086811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453942-1F37-2318-B0BF-B6E0DE4E7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D0BB78-7FFF-8183-01A6-4E02782C76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  <a:effectLst>
            <a:outerShdw blurRad="50800" dist="50800" dir="5400000" algn="ctr" rotWithShape="0">
              <a:schemeClr val="tx2"/>
            </a:outerShdw>
          </a:effectLst>
        </p:spPr>
      </p:pic>
    </p:spTree>
    <p:extLst>
      <p:ext uri="{BB962C8B-B14F-4D97-AF65-F5344CB8AC3E}">
        <p14:creationId xmlns:p14="http://schemas.microsoft.com/office/powerpoint/2010/main" val="287645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5BA4A-9F35-532B-0313-4CE6E1ED8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1EEF616-BFAD-9802-4D40-12C23ED2A1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85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26ED8-1539-3E8F-0260-BA2066897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1BABFE-5302-9D9D-32B8-467BEACFCE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effectLst>
            <a:outerShdw blurRad="50800" dist="50800" dir="5400000" algn="ctr" rotWithShape="0">
              <a:schemeClr val="tx2"/>
            </a:outerShdw>
          </a:effectLst>
        </p:spPr>
      </p:pic>
    </p:spTree>
    <p:extLst>
      <p:ext uri="{BB962C8B-B14F-4D97-AF65-F5344CB8AC3E}">
        <p14:creationId xmlns:p14="http://schemas.microsoft.com/office/powerpoint/2010/main" val="11571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47F5DA-A725-2BC9-83AD-D3932732FD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effectLst>
            <a:outerShdw blurRad="50800" dist="50800" dir="5400000" algn="ctr" rotWithShape="0">
              <a:schemeClr val="tx2"/>
            </a:outerShdw>
          </a:effec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70804D7-7DED-2723-7180-9F5209AF45CB}"/>
              </a:ext>
            </a:extLst>
          </p:cNvPr>
          <p:cNvSpPr/>
          <p:nvPr/>
        </p:nvSpPr>
        <p:spPr>
          <a:xfrm>
            <a:off x="4617720" y="5724144"/>
            <a:ext cx="45719" cy="137160"/>
          </a:xfrm>
          <a:prstGeom prst="ellipse">
            <a:avLst/>
          </a:prstGeom>
          <a:solidFill>
            <a:srgbClr val="181756"/>
          </a:solidFill>
          <a:ln>
            <a:solidFill>
              <a:srgbClr val="1817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41DE1B-F904-A4DB-658D-61FBECF27E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6863" y="5684506"/>
            <a:ext cx="60965" cy="1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1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78DDC-FE20-FDC9-535A-85BA5012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72A582-E45F-5352-F281-9F168C1FB0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  <a:effectLst>
            <a:outerShdw blurRad="50800" dist="50800" dir="5400000" algn="ctr" rotWithShape="0">
              <a:schemeClr val="accent1"/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04EA37-F3E9-E867-B21E-3CF24FF72EB5}"/>
              </a:ext>
            </a:extLst>
          </p:cNvPr>
          <p:cNvSpPr/>
          <p:nvPr/>
        </p:nvSpPr>
        <p:spPr>
          <a:xfrm>
            <a:off x="7717536" y="6062472"/>
            <a:ext cx="777240" cy="173736"/>
          </a:xfrm>
          <a:prstGeom prst="rect">
            <a:avLst/>
          </a:prstGeom>
          <a:solidFill>
            <a:srgbClr val="021D42"/>
          </a:solidFill>
          <a:ln>
            <a:solidFill>
              <a:srgbClr val="021D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D50AFC-FDBF-3145-B32C-00FCDE78A9B6}"/>
              </a:ext>
            </a:extLst>
          </p:cNvPr>
          <p:cNvSpPr txBox="1"/>
          <p:nvPr/>
        </p:nvSpPr>
        <p:spPr>
          <a:xfrm>
            <a:off x="7644384" y="6053328"/>
            <a:ext cx="1545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D0D5E2"/>
                </a:solidFill>
              </a:rPr>
              <a:t>Continuous</a:t>
            </a:r>
          </a:p>
        </p:txBody>
      </p:sp>
    </p:spTree>
    <p:extLst>
      <p:ext uri="{BB962C8B-B14F-4D97-AF65-F5344CB8AC3E}">
        <p14:creationId xmlns:p14="http://schemas.microsoft.com/office/powerpoint/2010/main" val="374450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F07DF-5D6E-6355-051D-707D4183A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28B89-5AFD-D86F-8E49-C3179D748E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effectLst>
            <a:outerShdw blurRad="50800" dist="50800" dir="5400000" algn="ctr" rotWithShape="0">
              <a:schemeClr val="accent1"/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8A10D7-6532-0464-9ABB-EE27E2E31468}"/>
              </a:ext>
            </a:extLst>
          </p:cNvPr>
          <p:cNvSpPr/>
          <p:nvPr/>
        </p:nvSpPr>
        <p:spPr>
          <a:xfrm>
            <a:off x="7726680" y="4133088"/>
            <a:ext cx="146304" cy="146304"/>
          </a:xfrm>
          <a:prstGeom prst="rect">
            <a:avLst/>
          </a:prstGeom>
          <a:solidFill>
            <a:srgbClr val="E5D4F8"/>
          </a:solidFill>
          <a:ln>
            <a:solidFill>
              <a:srgbClr val="E5D4F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636FCB-5360-6300-8AEA-D15FBFEB4BA1}"/>
              </a:ext>
            </a:extLst>
          </p:cNvPr>
          <p:cNvSpPr txBox="1"/>
          <p:nvPr/>
        </p:nvSpPr>
        <p:spPr>
          <a:xfrm>
            <a:off x="7612380" y="4034063"/>
            <a:ext cx="374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181756"/>
                </a:solidFill>
                <a:latin typeface="Aptos Narrow" panose="020B0004020202020204" pitchFamily="34" charset="0"/>
              </a:rPr>
              <a:t>ts</a:t>
            </a:r>
            <a:endParaRPr lang="en-GB" sz="1400" dirty="0">
              <a:solidFill>
                <a:srgbClr val="181756"/>
              </a:solidFill>
              <a:latin typeface="Aptos Narrow" panose="020B00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956494-A6FF-FD05-96B5-9D9B02E76C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4980" y="2404872"/>
            <a:ext cx="1968082" cy="311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0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4543a0-6766-456e-a2ee-4414459d9a0a">
      <Terms xmlns="http://schemas.microsoft.com/office/infopath/2007/PartnerControls"/>
    </lcf76f155ced4ddcb4097134ff3c332f>
    <TaxCatchAll xmlns="af7b454b-5578-4b92-ad2d-05626e09101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24553EA454694B8CD2AA52A00C529E" ma:contentTypeVersion="19" ma:contentTypeDescription="Create a new document." ma:contentTypeScope="" ma:versionID="9a73247520979a37329493271bd6bd99">
  <xsd:schema xmlns:xsd="http://www.w3.org/2001/XMLSchema" xmlns:xs="http://www.w3.org/2001/XMLSchema" xmlns:p="http://schemas.microsoft.com/office/2006/metadata/properties" xmlns:ns2="3a4543a0-6766-456e-a2ee-4414459d9a0a" xmlns:ns3="af7b454b-5578-4b92-ad2d-05626e091018" targetNamespace="http://schemas.microsoft.com/office/2006/metadata/properties" ma:root="true" ma:fieldsID="b171e7d4135380a71933e1557f0faca3" ns2:_="" ns3:_="">
    <xsd:import namespace="3a4543a0-6766-456e-a2ee-4414459d9a0a"/>
    <xsd:import namespace="af7b454b-5578-4b92-ad2d-05626e091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543a0-6766-456e-a2ee-4414459d9a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d2e6d8-cbd0-4db0-ba36-afbb08a2ca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7b454b-5578-4b92-ad2d-05626e09101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c5b07f2-ba60-4e2c-beaf-204d65fe82c0}" ma:internalName="TaxCatchAll" ma:showField="CatchAllData" ma:web="af7b454b-5578-4b92-ad2d-05626e091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CDC1DA-7BBE-49D4-B887-0FE01FC5D93A}">
  <ds:schemaRefs>
    <ds:schemaRef ds:uri="http://schemas.microsoft.com/office/2006/metadata/properties"/>
    <ds:schemaRef ds:uri="http://schemas.microsoft.com/office/infopath/2007/PartnerControls"/>
    <ds:schemaRef ds:uri="3a4543a0-6766-456e-a2ee-4414459d9a0a"/>
    <ds:schemaRef ds:uri="af7b454b-5578-4b92-ad2d-05626e091018"/>
  </ds:schemaRefs>
</ds:datastoreItem>
</file>

<file path=customXml/itemProps2.xml><?xml version="1.0" encoding="utf-8"?>
<ds:datastoreItem xmlns:ds="http://schemas.openxmlformats.org/officeDocument/2006/customXml" ds:itemID="{BE0000EB-A96B-4AEE-9294-874EF2E422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E8A140-6225-4243-8886-61213A80CD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4543a0-6766-456e-a2ee-4414459d9a0a"/>
    <ds:schemaRef ds:uri="af7b454b-5578-4b92-ad2d-05626e091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388</Words>
  <Application>Microsoft Office PowerPoint</Application>
  <PresentationFormat>Widescreen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Aptos Narrow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Cambridgeshire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Watling-Cash</dc:creator>
  <cp:lastModifiedBy>Noah Traill</cp:lastModifiedBy>
  <cp:revision>2</cp:revision>
  <dcterms:created xsi:type="dcterms:W3CDTF">2026-10-13T09:59:27Z</dcterms:created>
  <dcterms:modified xsi:type="dcterms:W3CDTF">2026-11-04T14:04:38Z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0x0101008924553EA454694B8CD2AA52A00C529E</vt:lpwstr>
  </property>
  <property fmtid="{D5CDD505-2E9C-101B-9397-08002B2CF9AE}" pid="3" name="MediaServiceImageTags">
    <vt:lpwstr/>
  </property>
</Properties>
</file>