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10"/>
  </p:notesMasterIdLst>
  <p:sldIdLst>
    <p:sldId id="261" r:id="rId5"/>
    <p:sldId id="284" r:id="rId6"/>
    <p:sldId id="289" r:id="rId7"/>
    <p:sldId id="291" r:id="rId8"/>
    <p:sldId id="290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AE9E"/>
    <a:srgbClr val="CBDCFD"/>
    <a:srgbClr val="F2EFFF"/>
    <a:srgbClr val="DDF6FF"/>
    <a:srgbClr val="B7ECFF"/>
    <a:srgbClr val="7DA7FB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D79DC-9457-4B9E-973D-99EDDC08F86B}" v="2" dt="2021-07-12T11:31:35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61384" autoAdjust="0"/>
  </p:normalViewPr>
  <p:slideViewPr>
    <p:cSldViewPr>
      <p:cViewPr varScale="1">
        <p:scale>
          <a:sx n="92" d="100"/>
          <a:sy n="92" d="100"/>
        </p:scale>
        <p:origin x="21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Waldron" userId="8335f057-b43c-4800-93a8-d297c8c1669d" providerId="ADAL" clId="{0BAD79DC-9457-4B9E-973D-99EDDC08F86B}"/>
    <pc:docChg chg="custSel modSld">
      <pc:chgData name="John Waldron" userId="8335f057-b43c-4800-93a8-d297c8c1669d" providerId="ADAL" clId="{0BAD79DC-9457-4B9E-973D-99EDDC08F86B}" dt="2021-07-12T11:31:35.722" v="1" actId="27636"/>
      <pc:docMkLst>
        <pc:docMk/>
      </pc:docMkLst>
      <pc:sldChg chg="modNotes">
        <pc:chgData name="John Waldron" userId="8335f057-b43c-4800-93a8-d297c8c1669d" providerId="ADAL" clId="{0BAD79DC-9457-4B9E-973D-99EDDC08F86B}" dt="2021-07-12T11:31:35.714" v="0" actId="27636"/>
        <pc:sldMkLst>
          <pc:docMk/>
          <pc:sldMk cId="727839078" sldId="289"/>
        </pc:sldMkLst>
      </pc:sldChg>
      <pc:sldChg chg="modNotes">
        <pc:chgData name="John Waldron" userId="8335f057-b43c-4800-93a8-d297c8c1669d" providerId="ADAL" clId="{0BAD79DC-9457-4B9E-973D-99EDDC08F86B}" dt="2021-07-12T11:31:35.722" v="1" actId="27636"/>
        <pc:sldMkLst>
          <pc:docMk/>
          <pc:sldMk cId="1130334512" sldId="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C2085-FB1F-43B7-95F9-D8166D5992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1F82E1-8953-43E0-96BB-024D9876266D}">
      <dgm:prSet phldrT="[Text]" custT="1"/>
      <dgm:spPr/>
      <dgm:t>
        <a:bodyPr/>
        <a:lstStyle/>
        <a:p>
          <a:pPr algn="r"/>
          <a:endParaRPr lang="en-GB" sz="1200" dirty="0"/>
        </a:p>
        <a:p>
          <a:pPr algn="r"/>
          <a:r>
            <a:rPr lang="en-GB" sz="1200" dirty="0"/>
            <a:t>Alanna</a:t>
          </a:r>
          <a:r>
            <a:rPr lang="en-GB" sz="1200" baseline="0" dirty="0"/>
            <a:t> Molloy </a:t>
          </a:r>
        </a:p>
        <a:p>
          <a:pPr algn="r"/>
          <a:r>
            <a:rPr lang="en-GB" sz="1200" baseline="0" dirty="0"/>
            <a:t> London</a:t>
          </a:r>
        </a:p>
        <a:p>
          <a:pPr algn="r"/>
          <a:r>
            <a:rPr lang="en-GB" sz="1050" dirty="0"/>
            <a:t>Alanna.Molloy@phe.gov.uk</a:t>
          </a:r>
        </a:p>
      </dgm:t>
    </dgm:pt>
    <dgm:pt modelId="{4B95D748-6384-4A51-A0A5-37DDBA139045}" type="parTrans" cxnId="{A8A94837-3ECC-4D42-AC7F-F08EFCFDB48F}">
      <dgm:prSet/>
      <dgm:spPr/>
      <dgm:t>
        <a:bodyPr/>
        <a:lstStyle/>
        <a:p>
          <a:endParaRPr lang="en-GB"/>
        </a:p>
      </dgm:t>
    </dgm:pt>
    <dgm:pt modelId="{B2C42D39-2F62-49E2-8FE3-2C96056E105A}" type="sibTrans" cxnId="{A8A94837-3ECC-4D42-AC7F-F08EFCFDB48F}">
      <dgm:prSet/>
      <dgm:spPr/>
      <dgm:t>
        <a:bodyPr/>
        <a:lstStyle/>
        <a:p>
          <a:endParaRPr lang="en-GB"/>
        </a:p>
      </dgm:t>
    </dgm:pt>
    <dgm:pt modelId="{F6A2BF2D-E98C-404D-A7A8-E2C2F4F3AC40}">
      <dgm:prSet phldrT="[Text]" custT="1"/>
      <dgm:spPr/>
      <dgm:t>
        <a:bodyPr/>
        <a:lstStyle/>
        <a:p>
          <a:pPr algn="r"/>
          <a:endParaRPr lang="en-GB" sz="1200" dirty="0"/>
        </a:p>
        <a:p>
          <a:pPr algn="r"/>
          <a:r>
            <a:rPr lang="en-GB" sz="1200" dirty="0"/>
            <a:t>Claire Parker</a:t>
          </a:r>
        </a:p>
        <a:p>
          <a:pPr algn="r"/>
          <a:r>
            <a:rPr lang="en-GB" sz="1200" dirty="0"/>
            <a:t>East of England</a:t>
          </a:r>
        </a:p>
        <a:p>
          <a:pPr algn="r"/>
          <a:r>
            <a:rPr lang="en-GB" sz="1050" dirty="0"/>
            <a:t>Claire.Parker2@phe.gov.uk</a:t>
          </a:r>
        </a:p>
      </dgm:t>
    </dgm:pt>
    <dgm:pt modelId="{D340B9D3-FF34-4BA1-8B72-2DEFD3BF0602}" type="parTrans" cxnId="{C0FCA492-7190-43F9-8199-EF29B356AB26}">
      <dgm:prSet/>
      <dgm:spPr/>
      <dgm:t>
        <a:bodyPr/>
        <a:lstStyle/>
        <a:p>
          <a:endParaRPr lang="en-GB"/>
        </a:p>
      </dgm:t>
    </dgm:pt>
    <dgm:pt modelId="{9E910F10-FD28-4A84-8285-D0DE51E0C63D}" type="sibTrans" cxnId="{C0FCA492-7190-43F9-8199-EF29B356AB26}">
      <dgm:prSet/>
      <dgm:spPr/>
      <dgm:t>
        <a:bodyPr/>
        <a:lstStyle/>
        <a:p>
          <a:endParaRPr lang="en-GB"/>
        </a:p>
      </dgm:t>
    </dgm:pt>
    <dgm:pt modelId="{CEE45C9F-B2A8-416C-B2EC-71A3C40DFCFE}">
      <dgm:prSet phldrT="[Text]" custT="1"/>
      <dgm:spPr/>
      <dgm:t>
        <a:bodyPr/>
        <a:lstStyle/>
        <a:p>
          <a:pPr algn="r"/>
          <a:endParaRPr lang="en-GB" sz="1100" dirty="0"/>
        </a:p>
        <a:p>
          <a:pPr algn="r"/>
          <a:endParaRPr lang="en-GB" sz="1100" dirty="0"/>
        </a:p>
        <a:p>
          <a:pPr algn="r"/>
          <a:r>
            <a:rPr lang="en-GB" sz="1200" dirty="0"/>
            <a:t>James Gillies</a:t>
          </a:r>
        </a:p>
        <a:p>
          <a:pPr algn="r"/>
          <a:r>
            <a:rPr lang="en-GB" sz="1200" dirty="0"/>
            <a:t>Midlands</a:t>
          </a:r>
        </a:p>
        <a:p>
          <a:pPr algn="r"/>
          <a:r>
            <a:rPr lang="en-GB" sz="1050" dirty="0"/>
            <a:t>James.Gillies@phe.gov.uk</a:t>
          </a:r>
        </a:p>
      </dgm:t>
    </dgm:pt>
    <dgm:pt modelId="{23220EC3-53AA-4948-9CA0-7F593915EDF8}" type="parTrans" cxnId="{3326709B-1653-4DB9-9DB0-64739360C138}">
      <dgm:prSet/>
      <dgm:spPr/>
      <dgm:t>
        <a:bodyPr/>
        <a:lstStyle/>
        <a:p>
          <a:endParaRPr lang="en-GB"/>
        </a:p>
      </dgm:t>
    </dgm:pt>
    <dgm:pt modelId="{E32ED373-6A4D-43B0-A87C-49DFDC0A5035}" type="sibTrans" cxnId="{3326709B-1653-4DB9-9DB0-64739360C138}">
      <dgm:prSet/>
      <dgm:spPr/>
      <dgm:t>
        <a:bodyPr/>
        <a:lstStyle/>
        <a:p>
          <a:endParaRPr lang="en-GB"/>
        </a:p>
      </dgm:t>
    </dgm:pt>
    <dgm:pt modelId="{389F749C-9954-4A42-B0D2-F6AF85C2C176}">
      <dgm:prSet phldrT="[Text]" custT="1"/>
      <dgm:spPr/>
      <dgm:t>
        <a:bodyPr/>
        <a:lstStyle/>
        <a:p>
          <a:pPr algn="r"/>
          <a:endParaRPr lang="en-GB" sz="1200" dirty="0"/>
        </a:p>
        <a:p>
          <a:pPr algn="r"/>
          <a:r>
            <a:rPr lang="en-GB" sz="1200" dirty="0"/>
            <a:t>Joanna Feeney</a:t>
          </a:r>
        </a:p>
        <a:p>
          <a:pPr algn="r"/>
          <a:r>
            <a:rPr lang="en-GB" sz="1200" dirty="0"/>
            <a:t>North East &amp; </a:t>
          </a:r>
        </a:p>
        <a:p>
          <a:pPr algn="r"/>
          <a:r>
            <a:rPr lang="en-GB" sz="1200" dirty="0"/>
            <a:t>Yorkshire</a:t>
          </a:r>
        </a:p>
        <a:p>
          <a:pPr algn="r"/>
          <a:r>
            <a:rPr lang="en-GB" sz="1050" dirty="0"/>
            <a:t>Joanna.Feeney@phe.gov.uk</a:t>
          </a:r>
        </a:p>
      </dgm:t>
    </dgm:pt>
    <dgm:pt modelId="{46293FDB-D58D-49B5-B07B-718A7E77951D}" type="parTrans" cxnId="{8A46E615-D7AB-4F0C-9908-A40B652C22B5}">
      <dgm:prSet/>
      <dgm:spPr/>
      <dgm:t>
        <a:bodyPr/>
        <a:lstStyle/>
        <a:p>
          <a:endParaRPr lang="en-GB"/>
        </a:p>
      </dgm:t>
    </dgm:pt>
    <dgm:pt modelId="{208B68A5-090E-40E2-B2F8-764499742AD4}" type="sibTrans" cxnId="{8A46E615-D7AB-4F0C-9908-A40B652C22B5}">
      <dgm:prSet/>
      <dgm:spPr/>
      <dgm:t>
        <a:bodyPr/>
        <a:lstStyle/>
        <a:p>
          <a:endParaRPr lang="en-GB"/>
        </a:p>
      </dgm:t>
    </dgm:pt>
    <dgm:pt modelId="{7E6A4DB8-F04B-4832-B752-6236C28924E3}">
      <dgm:prSet phldrT="[Text]" custT="1"/>
      <dgm:spPr/>
      <dgm:t>
        <a:bodyPr/>
        <a:lstStyle/>
        <a:p>
          <a:pPr algn="r"/>
          <a:endParaRPr lang="en-GB" sz="1200" dirty="0"/>
        </a:p>
        <a:p>
          <a:pPr algn="r"/>
          <a:endParaRPr lang="en-GB" sz="1200" dirty="0"/>
        </a:p>
        <a:p>
          <a:pPr algn="r"/>
          <a:r>
            <a:rPr lang="en-GB" sz="1200" dirty="0"/>
            <a:t>Naseem Mushtaq</a:t>
          </a:r>
        </a:p>
        <a:p>
          <a:pPr algn="r"/>
          <a:r>
            <a:rPr lang="en-GB" sz="1200" dirty="0"/>
            <a:t>South East</a:t>
          </a:r>
        </a:p>
        <a:p>
          <a:pPr algn="r"/>
          <a:r>
            <a:rPr lang="en-GB" sz="1050" dirty="0"/>
            <a:t>Naseem.Mushtaq@phe.gov.uk</a:t>
          </a:r>
        </a:p>
        <a:p>
          <a:pPr algn="ctr"/>
          <a:endParaRPr lang="en-GB" sz="1200" dirty="0"/>
        </a:p>
      </dgm:t>
    </dgm:pt>
    <dgm:pt modelId="{9590DBE8-8033-4355-9D97-F7BDC25B8722}" type="parTrans" cxnId="{D3D44A6C-C87C-4A74-9D29-51BDB4FC7588}">
      <dgm:prSet/>
      <dgm:spPr/>
      <dgm:t>
        <a:bodyPr/>
        <a:lstStyle/>
        <a:p>
          <a:endParaRPr lang="en-GB"/>
        </a:p>
      </dgm:t>
    </dgm:pt>
    <dgm:pt modelId="{510D6F4F-6F7D-4E1C-9827-BB052834BF7A}" type="sibTrans" cxnId="{D3D44A6C-C87C-4A74-9D29-51BDB4FC7588}">
      <dgm:prSet/>
      <dgm:spPr/>
      <dgm:t>
        <a:bodyPr/>
        <a:lstStyle/>
        <a:p>
          <a:endParaRPr lang="en-GB"/>
        </a:p>
      </dgm:t>
    </dgm:pt>
    <dgm:pt modelId="{7E965A32-C5C5-4CB3-B991-718531B9C736}">
      <dgm:prSet phldrT="[Text]" custT="1"/>
      <dgm:spPr/>
      <dgm:t>
        <a:bodyPr/>
        <a:lstStyle/>
        <a:p>
          <a:pPr algn="r"/>
          <a:endParaRPr lang="en-GB" sz="1200" dirty="0"/>
        </a:p>
        <a:p>
          <a:pPr algn="r"/>
          <a:endParaRPr lang="en-GB" sz="1200" dirty="0"/>
        </a:p>
        <a:p>
          <a:pPr algn="r"/>
          <a:r>
            <a:rPr lang="en-GB" sz="1200" dirty="0"/>
            <a:t>Natalie Sims</a:t>
          </a:r>
        </a:p>
        <a:p>
          <a:pPr algn="r"/>
          <a:r>
            <a:rPr lang="en-GB" sz="1200" dirty="0"/>
            <a:t>South West</a:t>
          </a:r>
        </a:p>
        <a:p>
          <a:pPr algn="r"/>
          <a:r>
            <a:rPr lang="en-GB" sz="1050" dirty="0"/>
            <a:t>Natalie.Sims@phe.gov.uk</a:t>
          </a:r>
        </a:p>
        <a:p>
          <a:pPr algn="ctr"/>
          <a:endParaRPr lang="en-GB" sz="1200" dirty="0"/>
        </a:p>
      </dgm:t>
    </dgm:pt>
    <dgm:pt modelId="{1D1D57D0-2409-43E4-BE64-4833F09EF7B8}" type="parTrans" cxnId="{F7EE97D6-A860-4CAF-BE4F-83271827D269}">
      <dgm:prSet/>
      <dgm:spPr/>
      <dgm:t>
        <a:bodyPr/>
        <a:lstStyle/>
        <a:p>
          <a:endParaRPr lang="en-GB"/>
        </a:p>
      </dgm:t>
    </dgm:pt>
    <dgm:pt modelId="{E1AE1C70-7780-457A-8B67-663052CE36B8}" type="sibTrans" cxnId="{F7EE97D6-A860-4CAF-BE4F-83271827D269}">
      <dgm:prSet/>
      <dgm:spPr/>
      <dgm:t>
        <a:bodyPr/>
        <a:lstStyle/>
        <a:p>
          <a:endParaRPr lang="en-GB"/>
        </a:p>
      </dgm:t>
    </dgm:pt>
    <dgm:pt modelId="{DB3E25D2-33B6-4B2F-8C41-7ED6B23103F6}">
      <dgm:prSet phldrT="[Text]" custT="1"/>
      <dgm:spPr/>
      <dgm:t>
        <a:bodyPr/>
        <a:lstStyle/>
        <a:p>
          <a:pPr algn="r"/>
          <a:endParaRPr lang="en-GB" sz="1200" dirty="0"/>
        </a:p>
        <a:p>
          <a:pPr algn="r"/>
          <a:r>
            <a:rPr lang="en-GB" sz="1200" dirty="0"/>
            <a:t>Rachel Swindells</a:t>
          </a:r>
        </a:p>
        <a:p>
          <a:pPr algn="r"/>
          <a:r>
            <a:rPr lang="en-GB" sz="1200" dirty="0"/>
            <a:t>North West</a:t>
          </a:r>
        </a:p>
        <a:p>
          <a:pPr algn="r"/>
          <a:r>
            <a:rPr lang="en-GB" sz="1050" dirty="0"/>
            <a:t>Rachel.Swindells@phe.gov.uk</a:t>
          </a:r>
        </a:p>
      </dgm:t>
    </dgm:pt>
    <dgm:pt modelId="{59D8FE63-9B4C-4095-AEBE-B5460BB09199}" type="parTrans" cxnId="{F3D49634-71AA-4CF3-B630-0BF74773DA2F}">
      <dgm:prSet/>
      <dgm:spPr/>
      <dgm:t>
        <a:bodyPr/>
        <a:lstStyle/>
        <a:p>
          <a:endParaRPr lang="en-GB"/>
        </a:p>
      </dgm:t>
    </dgm:pt>
    <dgm:pt modelId="{52BAB356-271A-40A6-9C2E-EBD001CA6E7E}" type="sibTrans" cxnId="{F3D49634-71AA-4CF3-B630-0BF74773DA2F}">
      <dgm:prSet/>
      <dgm:spPr/>
      <dgm:t>
        <a:bodyPr/>
        <a:lstStyle/>
        <a:p>
          <a:endParaRPr lang="en-GB"/>
        </a:p>
      </dgm:t>
    </dgm:pt>
    <dgm:pt modelId="{E753559B-DCAA-44FD-BEB2-DA03E43D8FFB}" type="pres">
      <dgm:prSet presAssocID="{6D4C2085-FB1F-43B7-95F9-D8166D599296}" presName="diagram" presStyleCnt="0">
        <dgm:presLayoutVars>
          <dgm:dir/>
          <dgm:resizeHandles val="exact"/>
        </dgm:presLayoutVars>
      </dgm:prSet>
      <dgm:spPr/>
    </dgm:pt>
    <dgm:pt modelId="{6AA876F2-BF50-45A1-8616-D0279F195286}" type="pres">
      <dgm:prSet presAssocID="{DD1F82E1-8953-43E0-96BB-024D9876266D}" presName="node" presStyleLbl="node1" presStyleIdx="0" presStyleCnt="7">
        <dgm:presLayoutVars>
          <dgm:bulletEnabled val="1"/>
        </dgm:presLayoutVars>
      </dgm:prSet>
      <dgm:spPr/>
    </dgm:pt>
    <dgm:pt modelId="{FD153F60-90AF-4B7F-816B-EA5F519B02EC}" type="pres">
      <dgm:prSet presAssocID="{B2C42D39-2F62-49E2-8FE3-2C96056E105A}" presName="sibTrans" presStyleCnt="0"/>
      <dgm:spPr/>
    </dgm:pt>
    <dgm:pt modelId="{082C5A27-80A2-4C02-9DD8-9F206AA6B36F}" type="pres">
      <dgm:prSet presAssocID="{F6A2BF2D-E98C-404D-A7A8-E2C2F4F3AC40}" presName="node" presStyleLbl="node1" presStyleIdx="1" presStyleCnt="7">
        <dgm:presLayoutVars>
          <dgm:bulletEnabled val="1"/>
        </dgm:presLayoutVars>
      </dgm:prSet>
      <dgm:spPr/>
    </dgm:pt>
    <dgm:pt modelId="{C7B07DE9-FECD-4B50-9FE4-CD1739385139}" type="pres">
      <dgm:prSet presAssocID="{9E910F10-FD28-4A84-8285-D0DE51E0C63D}" presName="sibTrans" presStyleCnt="0"/>
      <dgm:spPr/>
    </dgm:pt>
    <dgm:pt modelId="{FB44F780-C606-4BA6-8714-9BFC36F5F4F4}" type="pres">
      <dgm:prSet presAssocID="{CEE45C9F-B2A8-416C-B2EC-71A3C40DFCFE}" presName="node" presStyleLbl="node1" presStyleIdx="2" presStyleCnt="7">
        <dgm:presLayoutVars>
          <dgm:bulletEnabled val="1"/>
        </dgm:presLayoutVars>
      </dgm:prSet>
      <dgm:spPr/>
    </dgm:pt>
    <dgm:pt modelId="{66B75959-1601-4A9D-A8BE-305EB75494DE}" type="pres">
      <dgm:prSet presAssocID="{E32ED373-6A4D-43B0-A87C-49DFDC0A5035}" presName="sibTrans" presStyleCnt="0"/>
      <dgm:spPr/>
    </dgm:pt>
    <dgm:pt modelId="{DBB4825D-3258-4649-9D1F-F6CBFBFDEB56}" type="pres">
      <dgm:prSet presAssocID="{389F749C-9954-4A42-B0D2-F6AF85C2C176}" presName="node" presStyleLbl="node1" presStyleIdx="3" presStyleCnt="7">
        <dgm:presLayoutVars>
          <dgm:bulletEnabled val="1"/>
        </dgm:presLayoutVars>
      </dgm:prSet>
      <dgm:spPr/>
    </dgm:pt>
    <dgm:pt modelId="{9F0CB224-366B-4EEF-B286-A0BC8E9E0746}" type="pres">
      <dgm:prSet presAssocID="{208B68A5-090E-40E2-B2F8-764499742AD4}" presName="sibTrans" presStyleCnt="0"/>
      <dgm:spPr/>
    </dgm:pt>
    <dgm:pt modelId="{1513183C-E023-4980-9EF3-9F50EC9C4762}" type="pres">
      <dgm:prSet presAssocID="{7E6A4DB8-F04B-4832-B752-6236C28924E3}" presName="node" presStyleLbl="node1" presStyleIdx="4" presStyleCnt="7">
        <dgm:presLayoutVars>
          <dgm:bulletEnabled val="1"/>
        </dgm:presLayoutVars>
      </dgm:prSet>
      <dgm:spPr/>
    </dgm:pt>
    <dgm:pt modelId="{0A279B68-F4A2-4F3A-946F-C70097359399}" type="pres">
      <dgm:prSet presAssocID="{510D6F4F-6F7D-4E1C-9827-BB052834BF7A}" presName="sibTrans" presStyleCnt="0"/>
      <dgm:spPr/>
    </dgm:pt>
    <dgm:pt modelId="{8112EE60-DE19-410E-BA3D-F64A18FCB17B}" type="pres">
      <dgm:prSet presAssocID="{7E965A32-C5C5-4CB3-B991-718531B9C736}" presName="node" presStyleLbl="node1" presStyleIdx="5" presStyleCnt="7">
        <dgm:presLayoutVars>
          <dgm:bulletEnabled val="1"/>
        </dgm:presLayoutVars>
      </dgm:prSet>
      <dgm:spPr/>
    </dgm:pt>
    <dgm:pt modelId="{6E921188-55B1-465B-9AE6-A272730374EF}" type="pres">
      <dgm:prSet presAssocID="{E1AE1C70-7780-457A-8B67-663052CE36B8}" presName="sibTrans" presStyleCnt="0"/>
      <dgm:spPr/>
    </dgm:pt>
    <dgm:pt modelId="{B911361A-4400-487E-A142-629A12C65DB1}" type="pres">
      <dgm:prSet presAssocID="{DB3E25D2-33B6-4B2F-8C41-7ED6B23103F6}" presName="node" presStyleLbl="node1" presStyleIdx="6" presStyleCnt="7">
        <dgm:presLayoutVars>
          <dgm:bulletEnabled val="1"/>
        </dgm:presLayoutVars>
      </dgm:prSet>
      <dgm:spPr/>
    </dgm:pt>
  </dgm:ptLst>
  <dgm:cxnLst>
    <dgm:cxn modelId="{8A46E615-D7AB-4F0C-9908-A40B652C22B5}" srcId="{6D4C2085-FB1F-43B7-95F9-D8166D599296}" destId="{389F749C-9954-4A42-B0D2-F6AF85C2C176}" srcOrd="3" destOrd="0" parTransId="{46293FDB-D58D-49B5-B07B-718A7E77951D}" sibTransId="{208B68A5-090E-40E2-B2F8-764499742AD4}"/>
    <dgm:cxn modelId="{A2890725-56A3-44CE-80EE-1352A6BF6D55}" type="presOf" srcId="{7E6A4DB8-F04B-4832-B752-6236C28924E3}" destId="{1513183C-E023-4980-9EF3-9F50EC9C4762}" srcOrd="0" destOrd="0" presId="urn:microsoft.com/office/officeart/2005/8/layout/default"/>
    <dgm:cxn modelId="{F3D49634-71AA-4CF3-B630-0BF74773DA2F}" srcId="{6D4C2085-FB1F-43B7-95F9-D8166D599296}" destId="{DB3E25D2-33B6-4B2F-8C41-7ED6B23103F6}" srcOrd="6" destOrd="0" parTransId="{59D8FE63-9B4C-4095-AEBE-B5460BB09199}" sibTransId="{52BAB356-271A-40A6-9C2E-EBD001CA6E7E}"/>
    <dgm:cxn modelId="{A8A94837-3ECC-4D42-AC7F-F08EFCFDB48F}" srcId="{6D4C2085-FB1F-43B7-95F9-D8166D599296}" destId="{DD1F82E1-8953-43E0-96BB-024D9876266D}" srcOrd="0" destOrd="0" parTransId="{4B95D748-6384-4A51-A0A5-37DDBA139045}" sibTransId="{B2C42D39-2F62-49E2-8FE3-2C96056E105A}"/>
    <dgm:cxn modelId="{05E04B37-C06C-450A-A290-8384C35E4E3C}" type="presOf" srcId="{DD1F82E1-8953-43E0-96BB-024D9876266D}" destId="{6AA876F2-BF50-45A1-8616-D0279F195286}" srcOrd="0" destOrd="0" presId="urn:microsoft.com/office/officeart/2005/8/layout/default"/>
    <dgm:cxn modelId="{B8033F5F-C4DC-48A7-90CB-59413F2C3257}" type="presOf" srcId="{389F749C-9954-4A42-B0D2-F6AF85C2C176}" destId="{DBB4825D-3258-4649-9D1F-F6CBFBFDEB56}" srcOrd="0" destOrd="0" presId="urn:microsoft.com/office/officeart/2005/8/layout/default"/>
    <dgm:cxn modelId="{D3D44A6C-C87C-4A74-9D29-51BDB4FC7588}" srcId="{6D4C2085-FB1F-43B7-95F9-D8166D599296}" destId="{7E6A4DB8-F04B-4832-B752-6236C28924E3}" srcOrd="4" destOrd="0" parTransId="{9590DBE8-8033-4355-9D97-F7BDC25B8722}" sibTransId="{510D6F4F-6F7D-4E1C-9827-BB052834BF7A}"/>
    <dgm:cxn modelId="{DAD2A281-45AD-4690-AAAA-7BD3900C6040}" type="presOf" srcId="{7E965A32-C5C5-4CB3-B991-718531B9C736}" destId="{8112EE60-DE19-410E-BA3D-F64A18FCB17B}" srcOrd="0" destOrd="0" presId="urn:microsoft.com/office/officeart/2005/8/layout/default"/>
    <dgm:cxn modelId="{C0FCA492-7190-43F9-8199-EF29B356AB26}" srcId="{6D4C2085-FB1F-43B7-95F9-D8166D599296}" destId="{F6A2BF2D-E98C-404D-A7A8-E2C2F4F3AC40}" srcOrd="1" destOrd="0" parTransId="{D340B9D3-FF34-4BA1-8B72-2DEFD3BF0602}" sibTransId="{9E910F10-FD28-4A84-8285-D0DE51E0C63D}"/>
    <dgm:cxn modelId="{3326709B-1653-4DB9-9DB0-64739360C138}" srcId="{6D4C2085-FB1F-43B7-95F9-D8166D599296}" destId="{CEE45C9F-B2A8-416C-B2EC-71A3C40DFCFE}" srcOrd="2" destOrd="0" parTransId="{23220EC3-53AA-4948-9CA0-7F593915EDF8}" sibTransId="{E32ED373-6A4D-43B0-A87C-49DFDC0A5035}"/>
    <dgm:cxn modelId="{696B79A6-B1EA-4817-92C0-9077A6AE5D00}" type="presOf" srcId="{F6A2BF2D-E98C-404D-A7A8-E2C2F4F3AC40}" destId="{082C5A27-80A2-4C02-9DD8-9F206AA6B36F}" srcOrd="0" destOrd="0" presId="urn:microsoft.com/office/officeart/2005/8/layout/default"/>
    <dgm:cxn modelId="{693FC2AC-FA1F-42C5-A47E-4983F2A9E17D}" type="presOf" srcId="{6D4C2085-FB1F-43B7-95F9-D8166D599296}" destId="{E753559B-DCAA-44FD-BEB2-DA03E43D8FFB}" srcOrd="0" destOrd="0" presId="urn:microsoft.com/office/officeart/2005/8/layout/default"/>
    <dgm:cxn modelId="{43C8BCBA-9E73-4494-BA62-25CE2A2B7994}" type="presOf" srcId="{CEE45C9F-B2A8-416C-B2EC-71A3C40DFCFE}" destId="{FB44F780-C606-4BA6-8714-9BFC36F5F4F4}" srcOrd="0" destOrd="0" presId="urn:microsoft.com/office/officeart/2005/8/layout/default"/>
    <dgm:cxn modelId="{888248C9-FD4F-4A2C-B6AE-2F714D041719}" type="presOf" srcId="{DB3E25D2-33B6-4B2F-8C41-7ED6B23103F6}" destId="{B911361A-4400-487E-A142-629A12C65DB1}" srcOrd="0" destOrd="0" presId="urn:microsoft.com/office/officeart/2005/8/layout/default"/>
    <dgm:cxn modelId="{F7EE97D6-A860-4CAF-BE4F-83271827D269}" srcId="{6D4C2085-FB1F-43B7-95F9-D8166D599296}" destId="{7E965A32-C5C5-4CB3-B991-718531B9C736}" srcOrd="5" destOrd="0" parTransId="{1D1D57D0-2409-43E4-BE64-4833F09EF7B8}" sibTransId="{E1AE1C70-7780-457A-8B67-663052CE36B8}"/>
    <dgm:cxn modelId="{C8018966-28D5-4B27-8D0D-81E1AE27DD8F}" type="presParOf" srcId="{E753559B-DCAA-44FD-BEB2-DA03E43D8FFB}" destId="{6AA876F2-BF50-45A1-8616-D0279F195286}" srcOrd="0" destOrd="0" presId="urn:microsoft.com/office/officeart/2005/8/layout/default"/>
    <dgm:cxn modelId="{2EA24383-9936-4FA3-9C21-3247DD2C6AE4}" type="presParOf" srcId="{E753559B-DCAA-44FD-BEB2-DA03E43D8FFB}" destId="{FD153F60-90AF-4B7F-816B-EA5F519B02EC}" srcOrd="1" destOrd="0" presId="urn:microsoft.com/office/officeart/2005/8/layout/default"/>
    <dgm:cxn modelId="{9A2A27D2-FB9C-491E-B60E-EFC56922C0F1}" type="presParOf" srcId="{E753559B-DCAA-44FD-BEB2-DA03E43D8FFB}" destId="{082C5A27-80A2-4C02-9DD8-9F206AA6B36F}" srcOrd="2" destOrd="0" presId="urn:microsoft.com/office/officeart/2005/8/layout/default"/>
    <dgm:cxn modelId="{FB0644D0-6E07-427D-9F24-0675225964CB}" type="presParOf" srcId="{E753559B-DCAA-44FD-BEB2-DA03E43D8FFB}" destId="{C7B07DE9-FECD-4B50-9FE4-CD1739385139}" srcOrd="3" destOrd="0" presId="urn:microsoft.com/office/officeart/2005/8/layout/default"/>
    <dgm:cxn modelId="{1C6CCDCC-1529-49DB-A46C-C0F60B10DAA0}" type="presParOf" srcId="{E753559B-DCAA-44FD-BEB2-DA03E43D8FFB}" destId="{FB44F780-C606-4BA6-8714-9BFC36F5F4F4}" srcOrd="4" destOrd="0" presId="urn:microsoft.com/office/officeart/2005/8/layout/default"/>
    <dgm:cxn modelId="{8947A565-8092-4024-A89B-569E52A627A1}" type="presParOf" srcId="{E753559B-DCAA-44FD-BEB2-DA03E43D8FFB}" destId="{66B75959-1601-4A9D-A8BE-305EB75494DE}" srcOrd="5" destOrd="0" presId="urn:microsoft.com/office/officeart/2005/8/layout/default"/>
    <dgm:cxn modelId="{52B4E6EA-5773-43C3-BFF5-53520B41FB02}" type="presParOf" srcId="{E753559B-DCAA-44FD-BEB2-DA03E43D8FFB}" destId="{DBB4825D-3258-4649-9D1F-F6CBFBFDEB56}" srcOrd="6" destOrd="0" presId="urn:microsoft.com/office/officeart/2005/8/layout/default"/>
    <dgm:cxn modelId="{C37495FF-B93D-4ECA-A400-9FC995763A02}" type="presParOf" srcId="{E753559B-DCAA-44FD-BEB2-DA03E43D8FFB}" destId="{9F0CB224-366B-4EEF-B286-A0BC8E9E0746}" srcOrd="7" destOrd="0" presId="urn:microsoft.com/office/officeart/2005/8/layout/default"/>
    <dgm:cxn modelId="{17331370-EE20-42D5-9D40-0E82C9FF1370}" type="presParOf" srcId="{E753559B-DCAA-44FD-BEB2-DA03E43D8FFB}" destId="{1513183C-E023-4980-9EF3-9F50EC9C4762}" srcOrd="8" destOrd="0" presId="urn:microsoft.com/office/officeart/2005/8/layout/default"/>
    <dgm:cxn modelId="{FB3BAC1B-4A22-4EE2-8E0C-DB590150A64C}" type="presParOf" srcId="{E753559B-DCAA-44FD-BEB2-DA03E43D8FFB}" destId="{0A279B68-F4A2-4F3A-946F-C70097359399}" srcOrd="9" destOrd="0" presId="urn:microsoft.com/office/officeart/2005/8/layout/default"/>
    <dgm:cxn modelId="{73646107-DE41-45E2-BAE2-54B2E24779A6}" type="presParOf" srcId="{E753559B-DCAA-44FD-BEB2-DA03E43D8FFB}" destId="{8112EE60-DE19-410E-BA3D-F64A18FCB17B}" srcOrd="10" destOrd="0" presId="urn:microsoft.com/office/officeart/2005/8/layout/default"/>
    <dgm:cxn modelId="{D89167D2-47BA-452D-98F9-4700A5B0E890}" type="presParOf" srcId="{E753559B-DCAA-44FD-BEB2-DA03E43D8FFB}" destId="{6E921188-55B1-465B-9AE6-A272730374EF}" srcOrd="11" destOrd="0" presId="urn:microsoft.com/office/officeart/2005/8/layout/default"/>
    <dgm:cxn modelId="{985686B7-E810-44C1-8F13-706FF86EDB3B}" type="presParOf" srcId="{E753559B-DCAA-44FD-BEB2-DA03E43D8FFB}" destId="{B911361A-4400-487E-A142-629A12C65DB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876F2-BF50-45A1-8616-D0279F195286}">
      <dsp:nvSpPr>
        <dsp:cNvPr id="0" name=""/>
        <dsp:cNvSpPr/>
      </dsp:nvSpPr>
      <dsp:spPr>
        <a:xfrm>
          <a:off x="980124" y="979"/>
          <a:ext cx="1975209" cy="118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Alanna</a:t>
          </a:r>
          <a:r>
            <a:rPr lang="en-GB" sz="1200" kern="1200" baseline="0" dirty="0"/>
            <a:t> Molloy 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baseline="0" dirty="0"/>
            <a:t> London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Alanna.Molloy@phe.gov.uk</a:t>
          </a:r>
        </a:p>
      </dsp:txBody>
      <dsp:txXfrm>
        <a:off x="980124" y="979"/>
        <a:ext cx="1975209" cy="1185125"/>
      </dsp:txXfrm>
    </dsp:sp>
    <dsp:sp modelId="{082C5A27-80A2-4C02-9DD8-9F206AA6B36F}">
      <dsp:nvSpPr>
        <dsp:cNvPr id="0" name=""/>
        <dsp:cNvSpPr/>
      </dsp:nvSpPr>
      <dsp:spPr>
        <a:xfrm>
          <a:off x="3152855" y="979"/>
          <a:ext cx="1975209" cy="118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Claire Parker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East of England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Claire.Parker2@phe.gov.uk</a:t>
          </a:r>
        </a:p>
      </dsp:txBody>
      <dsp:txXfrm>
        <a:off x="3152855" y="979"/>
        <a:ext cx="1975209" cy="1185125"/>
      </dsp:txXfrm>
    </dsp:sp>
    <dsp:sp modelId="{FB44F780-C606-4BA6-8714-9BFC36F5F4F4}">
      <dsp:nvSpPr>
        <dsp:cNvPr id="0" name=""/>
        <dsp:cNvSpPr/>
      </dsp:nvSpPr>
      <dsp:spPr>
        <a:xfrm>
          <a:off x="5325585" y="979"/>
          <a:ext cx="1975209" cy="118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James Gillies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Midlands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James.Gillies@phe.gov.uk</a:t>
          </a:r>
        </a:p>
      </dsp:txBody>
      <dsp:txXfrm>
        <a:off x="5325585" y="979"/>
        <a:ext cx="1975209" cy="1185125"/>
      </dsp:txXfrm>
    </dsp:sp>
    <dsp:sp modelId="{DBB4825D-3258-4649-9D1F-F6CBFBFDEB56}">
      <dsp:nvSpPr>
        <dsp:cNvPr id="0" name=""/>
        <dsp:cNvSpPr/>
      </dsp:nvSpPr>
      <dsp:spPr>
        <a:xfrm>
          <a:off x="980124" y="1383626"/>
          <a:ext cx="1975209" cy="118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Joanna Feeney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North East &amp; 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Yorkshire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Joanna.Feeney@phe.gov.uk</a:t>
          </a:r>
        </a:p>
      </dsp:txBody>
      <dsp:txXfrm>
        <a:off x="980124" y="1383626"/>
        <a:ext cx="1975209" cy="1185125"/>
      </dsp:txXfrm>
    </dsp:sp>
    <dsp:sp modelId="{1513183C-E023-4980-9EF3-9F50EC9C4762}">
      <dsp:nvSpPr>
        <dsp:cNvPr id="0" name=""/>
        <dsp:cNvSpPr/>
      </dsp:nvSpPr>
      <dsp:spPr>
        <a:xfrm>
          <a:off x="3152855" y="1383626"/>
          <a:ext cx="1975209" cy="118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Naseem Mushtaq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South East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Naseem.Mushtaq@phe.gov.uk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3152855" y="1383626"/>
        <a:ext cx="1975209" cy="1185125"/>
      </dsp:txXfrm>
    </dsp:sp>
    <dsp:sp modelId="{8112EE60-DE19-410E-BA3D-F64A18FCB17B}">
      <dsp:nvSpPr>
        <dsp:cNvPr id="0" name=""/>
        <dsp:cNvSpPr/>
      </dsp:nvSpPr>
      <dsp:spPr>
        <a:xfrm>
          <a:off x="5325585" y="1383626"/>
          <a:ext cx="1975209" cy="118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Natalie Sims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South West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Natalie.Sims@phe.gov.uk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5325585" y="1383626"/>
        <a:ext cx="1975209" cy="1185125"/>
      </dsp:txXfrm>
    </dsp:sp>
    <dsp:sp modelId="{B911361A-4400-487E-A142-629A12C65DB1}">
      <dsp:nvSpPr>
        <dsp:cNvPr id="0" name=""/>
        <dsp:cNvSpPr/>
      </dsp:nvSpPr>
      <dsp:spPr>
        <a:xfrm>
          <a:off x="3152855" y="2766273"/>
          <a:ext cx="1975209" cy="1185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Rachel Swindells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North West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Rachel.Swindells@phe.gov.uk</a:t>
          </a:r>
        </a:p>
      </dsp:txBody>
      <dsp:txXfrm>
        <a:off x="3152855" y="2766273"/>
        <a:ext cx="1975209" cy="1185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7/12/2021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4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EA899-1A43-46C6-B83C-0293B772D4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7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04491"/>
            <a:ext cx="9144000" cy="37390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6144"/>
            <a:ext cx="9144000" cy="108347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74186"/>
            <a:ext cx="8424936" cy="1293377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20478"/>
            <a:ext cx="8424936" cy="26749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83768" cy="1225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411510"/>
            <a:ext cx="8028000" cy="486054"/>
          </a:xfrm>
        </p:spPr>
        <p:txBody>
          <a:bodyPr anchor="t" anchorCtr="0">
            <a:noAutofit/>
          </a:bodyPr>
          <a:lstStyle>
            <a:lvl1pPr>
              <a:defRPr sz="32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059583"/>
            <a:ext cx="8028000" cy="355475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731544"/>
            <a:ext cx="9144000" cy="411956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4" y="205979"/>
            <a:ext cx="8029575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4" y="1200151"/>
            <a:ext cx="802957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31544"/>
            <a:ext cx="9144000" cy="4119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4" y="4731544"/>
            <a:ext cx="8064375" cy="4119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36" y="1868747"/>
            <a:ext cx="8424936" cy="1293377"/>
          </a:xfrm>
        </p:spPr>
        <p:txBody>
          <a:bodyPr/>
          <a:lstStyle/>
          <a:p>
            <a:r>
              <a:rPr lang="en-GB" sz="3600" dirty="0"/>
              <a:t>Supporting implementation across regions</a:t>
            </a: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9DFBE0F-F988-481A-99B1-0487E590D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3" r="9568" b="-3"/>
          <a:stretch/>
        </p:blipFill>
        <p:spPr>
          <a:xfrm>
            <a:off x="6045196" y="2628064"/>
            <a:ext cx="3098804" cy="2469278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EB11D4-D460-4B5D-ABE4-81C42117B37D}"/>
              </a:ext>
            </a:extLst>
          </p:cNvPr>
          <p:cNvSpPr txBox="1">
            <a:spLocks/>
          </p:cNvSpPr>
          <p:nvPr/>
        </p:nvSpPr>
        <p:spPr>
          <a:xfrm>
            <a:off x="377824" y="3722909"/>
            <a:ext cx="6536420" cy="5732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0" baseline="0">
                <a:solidFill>
                  <a:schemeClr val="bg1"/>
                </a:solidFill>
                <a:latin typeface="+mj-lt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r>
              <a:rPr lang="en-GB" sz="1800" dirty="0">
                <a:latin typeface="+mn-lt"/>
                <a:cs typeface="Calibri" panose="020F0502020204030204" pitchFamily="34" charset="0"/>
              </a:rPr>
              <a:t>Joanna Feeney, Tobacco Control Programme Manager,</a:t>
            </a:r>
          </a:p>
          <a:p>
            <a:r>
              <a:rPr lang="en-GB" sz="1800" dirty="0">
                <a:latin typeface="+mn-lt"/>
                <a:cs typeface="Calibri" panose="020F0502020204030204" pitchFamily="34" charset="0"/>
              </a:rPr>
              <a:t>Public Health England.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06E426F-0B22-4FD6-9E70-487A231DE7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0"/>
            <a:ext cx="9144000" cy="5122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0B601-F2EF-455A-9E79-F81CAF5ACEDC}"/>
              </a:ext>
            </a:extLst>
          </p:cNvPr>
          <p:cNvSpPr txBox="1"/>
          <p:nvPr/>
        </p:nvSpPr>
        <p:spPr>
          <a:xfrm>
            <a:off x="0" y="6459"/>
            <a:ext cx="9149082" cy="307777"/>
          </a:xfrm>
          <a:prstGeom prst="rect">
            <a:avLst/>
          </a:prstGeom>
          <a:solidFill>
            <a:srgbClr val="7E0000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delivery of NHS-funded Tobacco Dependence Treatment Services in line with the NHS LTP commitments 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6AFA800-6664-414A-89BE-D3F7CC0C4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369211"/>
              </p:ext>
            </p:extLst>
          </p:nvPr>
        </p:nvGraphicFramePr>
        <p:xfrm>
          <a:off x="539552" y="995634"/>
          <a:ext cx="8280920" cy="395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7DF9C54-F60D-4F4C-97A1-8F0429C2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40" y="412047"/>
            <a:ext cx="8027988" cy="485775"/>
          </a:xfrm>
        </p:spPr>
        <p:txBody>
          <a:bodyPr/>
          <a:lstStyle/>
          <a:p>
            <a:pPr algn="ctr"/>
            <a:r>
              <a:rPr lang="en-GB" sz="2000" dirty="0"/>
              <a:t>Introducing the PHE LTP Tobacco Control Programme Managers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9ADB1-9104-42D0-AA8C-B37079ADFB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35" y="3791384"/>
            <a:ext cx="576064" cy="805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B3F61-C78D-4BC8-8AD6-8B9E41FDCF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6" y="2393509"/>
            <a:ext cx="576063" cy="805498"/>
          </a:xfrm>
          <a:prstGeom prst="rect">
            <a:avLst/>
          </a:prstGeom>
        </p:spPr>
      </p:pic>
      <p:pic>
        <p:nvPicPr>
          <p:cNvPr id="7" name="Picture 6" descr="A picture containing person, wall, indoor, posing&#10;&#10;Description automatically generated">
            <a:extLst>
              <a:ext uri="{FF2B5EF4-FFF2-40B4-BE49-F238E27FC236}">
                <a16:creationId xmlns:a16="http://schemas.microsoft.com/office/drawing/2014/main" id="{B9DFE290-22B8-414A-AD1B-CF0B46BA49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21" y="2393509"/>
            <a:ext cx="583008" cy="80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FAF46-A8A5-4162-8302-9D0335CABB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0" y="995633"/>
            <a:ext cx="609077" cy="812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8000CE-CEE9-486D-AB49-79A5F7364A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58" y="995633"/>
            <a:ext cx="522025" cy="928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ECA262-3191-48D4-8FE4-0878B7F8D2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6" y="2393508"/>
            <a:ext cx="604124" cy="805499"/>
          </a:xfrm>
          <a:prstGeom prst="rect">
            <a:avLst/>
          </a:prstGeom>
        </p:spPr>
      </p:pic>
      <p:pic>
        <p:nvPicPr>
          <p:cNvPr id="13" name="Picture 12" descr="A picture containing person, laying&#10;&#10;Description automatically generated">
            <a:extLst>
              <a:ext uri="{FF2B5EF4-FFF2-40B4-BE49-F238E27FC236}">
                <a16:creationId xmlns:a16="http://schemas.microsoft.com/office/drawing/2014/main" id="{04BBB815-1093-4339-B755-B4C7A5148C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599503" y="1090139"/>
            <a:ext cx="842663" cy="6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8C3877A-7233-4ACD-AD43-A40C56D724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0"/>
            <a:ext cx="9144000" cy="5122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319635-4F9A-4055-B974-9F13AA4E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dirty="0"/>
              <a:t>PHE LTP Tobacco Control Programme Manager role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C72C-EE1D-4C94-A045-7C1B99D5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33215"/>
            <a:ext cx="8028000" cy="3554759"/>
          </a:xfrm>
        </p:spPr>
        <p:txBody>
          <a:bodyPr/>
          <a:lstStyle/>
          <a:p>
            <a:pPr marL="63500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Experts in evidence-based models and pathways to treat tobacco dependence.  Provide advice to systems about how models can be adapted to meet local contexts. </a:t>
            </a:r>
          </a:p>
          <a:p>
            <a:pPr marL="63500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Connected to partners across the system and can facilitate discussions, support with formalising steering groups and support establishment of meaningful governance structures. </a:t>
            </a:r>
          </a:p>
          <a:p>
            <a:pPr marL="63500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Familiar with tobacco control and health inequalities datasets and can assist with using these to support programme planning, implementation and monitoring.</a:t>
            </a:r>
          </a:p>
          <a:p>
            <a:pPr marL="63500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Knowledgeable of the resources available to support programme implementation and can ensure partners have access to tools and can utilise them.</a:t>
            </a:r>
          </a:p>
          <a:p>
            <a:pPr marL="63500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Part of national PHE team, working closely with NHSEI to feedback learning to inform direction of the national programme and support peer-to-peer learning.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50FE9-D115-423A-B002-4E7B70150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A76A-9E1D-4612-A2D8-3BA25D6F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Supporting implementation across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3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A8EFA34-D18D-4F05-9DB9-3398A797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0"/>
            <a:ext cx="9144000" cy="5122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DE946-06E2-4585-B7D2-8C27E009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98D1-D887-49C8-9009-AF1A9D2E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Development of LTP / Tobacco Dependency plans as part of the wider ICS Tobacco Control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Introduced CLeaR Deep Dives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dirty="0"/>
              <a:t>a structured tool to establish current provision against the evidence 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dirty="0"/>
              <a:t>to support development &amp; strengthen local delivery plans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dirty="0"/>
              <a:t>identified Executive &amp; Clinical Leads</a:t>
            </a:r>
          </a:p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Shared learning within &amp; across regions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dirty="0"/>
              <a:t>Experience 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dirty="0"/>
              <a:t>Tools &amp;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1A2CE-60DB-493B-ABB3-C7CBE8CE1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42811-99FA-4836-8935-9B5C0DF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Supporting implementation across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3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8C3877A-7233-4ACD-AD43-A40C56D724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0"/>
            <a:ext cx="9144000" cy="5122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319635-4F9A-4055-B974-9F13AA4E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What we’ve learned through providing support at regional and local footprints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C72C-EE1D-4C94-A045-7C1B99D5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There is energy and enthusiasm at regional and local footprints for implementing the LTP tobacco control commitments.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Early conversations between local partners are vital in linking existing and new programmes and in ensuring that pathways between providers are seamless for patients.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Making the links clear between the LTP tobacco control commitments and the health inequalities and levelling up agendas, has increased programme engagement amongst system partners.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There are clear benefits of the LTP tobacco workstream being part of the wider, whole system tobacco control strategy with strong leadership across ICSs and clear governance in place.  </a:t>
            </a:r>
          </a:p>
          <a:p>
            <a:pPr marL="349250" lvl="1" indent="0"/>
            <a:endParaRPr lang="en-GB" sz="1200" dirty="0"/>
          </a:p>
          <a:p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50FE9-D115-423A-B002-4E7B70150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A76A-9E1D-4612-A2D8-3BA25D6F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Supporting implementation across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AA3BD5-90C3-4BC2-94B6-F5B6FAEAFEE3}">
  <ds:schemaRefs>
    <ds:schemaRef ds:uri="http://schemas.microsoft.com/office/2006/metadata/properties"/>
    <ds:schemaRef ds:uri="6f6473ee-e108-463b-b286-fa50dd4c01e2"/>
    <ds:schemaRef ds:uri="http://purl.org/dc/terms/"/>
    <ds:schemaRef ds:uri="http://schemas.openxmlformats.org/package/2006/metadata/core-properties"/>
    <ds:schemaRef ds:uri="ae13f663-6380-4aea-aa62-cd70fe5a19f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9DCF1-2EC9-4FF0-89F4-4DBDC1746574}"/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452</Words>
  <Application>Microsoft Office PowerPoint</Application>
  <PresentationFormat>On-screen Show (16:9)</PresentationFormat>
  <Paragraphs>72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Office Theme</vt:lpstr>
      <vt:lpstr>Supporting implementation across regions  </vt:lpstr>
      <vt:lpstr>Introducing the PHE LTP Tobacco Control Programme Managers </vt:lpstr>
      <vt:lpstr>PHE LTP Tobacco Control Programme Manager role </vt:lpstr>
      <vt:lpstr>Regional Examples</vt:lpstr>
      <vt:lpstr>What we’ve learned through providing support at regional and local footprints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Long Term Plan Treating tobacco dependence</dc:title>
  <dc:creator>Rachel Swindells</dc:creator>
  <cp:lastModifiedBy>John Waldron</cp:lastModifiedBy>
  <cp:revision>130</cp:revision>
  <dcterms:created xsi:type="dcterms:W3CDTF">2021-02-15T11:08:53Z</dcterms:created>
  <dcterms:modified xsi:type="dcterms:W3CDTF">2021-07-12T11:31:36Z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MediaServiceImageTags">
    <vt:lpwstr/>
  </property>
</Properties>
</file>