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147374718" r:id="rId6"/>
    <p:sldId id="282" r:id="rId7"/>
    <p:sldId id="285" r:id="rId8"/>
    <p:sldId id="2147374719" r:id="rId9"/>
    <p:sldId id="2147374722" r:id="rId10"/>
    <p:sldId id="2147374724" r:id="rId11"/>
    <p:sldId id="2147374725" r:id="rId12"/>
    <p:sldId id="2147374723" r:id="rId13"/>
    <p:sldId id="21473747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88"/>
    <a:srgbClr val="DFE0E0"/>
    <a:srgbClr val="FFFBEB"/>
    <a:srgbClr val="D3C9E5"/>
    <a:srgbClr val="A892CB"/>
    <a:srgbClr val="7C5CB2"/>
    <a:srgbClr val="512698"/>
    <a:srgbClr val="616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7E142-E957-4BA4-8788-02A27C7F9EB3}" v="30" dt="2023-05-17T09:00:04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0339" autoAdjust="0"/>
  </p:normalViewPr>
  <p:slideViewPr>
    <p:cSldViewPr snapToGrid="0">
      <p:cViewPr>
        <p:scale>
          <a:sx n="125" d="100"/>
          <a:sy n="125" d="100"/>
        </p:scale>
        <p:origin x="1428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, Allan" userId="39c37d2c-2b25-40b9-84b4-f40bdde2b794" providerId="ADAL" clId="{2707E142-E957-4BA4-8788-02A27C7F9EB3}"/>
    <pc:docChg chg="undo custSel addSld delSld modSld sldOrd">
      <pc:chgData name="Gregory, Allan" userId="39c37d2c-2b25-40b9-84b4-f40bdde2b794" providerId="ADAL" clId="{2707E142-E957-4BA4-8788-02A27C7F9EB3}" dt="2023-05-17T09:07:04.678" v="1559" actId="20577"/>
      <pc:docMkLst>
        <pc:docMk/>
      </pc:docMkLst>
      <pc:sldChg chg="addSp delSp modSp mod">
        <pc:chgData name="Gregory, Allan" userId="39c37d2c-2b25-40b9-84b4-f40bdde2b794" providerId="ADAL" clId="{2707E142-E957-4BA4-8788-02A27C7F9EB3}" dt="2023-05-17T09:03:05.831" v="1500" actId="1076"/>
        <pc:sldMkLst>
          <pc:docMk/>
          <pc:sldMk cId="3176832151" sldId="256"/>
        </pc:sldMkLst>
        <pc:spChg chg="del">
          <ac:chgData name="Gregory, Allan" userId="39c37d2c-2b25-40b9-84b4-f40bdde2b794" providerId="ADAL" clId="{2707E142-E957-4BA4-8788-02A27C7F9EB3}" dt="2023-05-17T09:02:59.968" v="1499" actId="478"/>
          <ac:spMkLst>
            <pc:docMk/>
            <pc:sldMk cId="3176832151" sldId="256"/>
            <ac:spMk id="2" creationId="{2A48BC04-ABAC-41C8-88C5-ADFAFC265707}"/>
          </ac:spMkLst>
        </pc:spChg>
        <pc:spChg chg="mod">
          <ac:chgData name="Gregory, Allan" userId="39c37d2c-2b25-40b9-84b4-f40bdde2b794" providerId="ADAL" clId="{2707E142-E957-4BA4-8788-02A27C7F9EB3}" dt="2023-05-17T09:02:57.019" v="1498" actId="20577"/>
          <ac:spMkLst>
            <pc:docMk/>
            <pc:sldMk cId="3176832151" sldId="256"/>
            <ac:spMk id="4" creationId="{A070E482-A125-4833-B712-67EC9E72E5F2}"/>
          </ac:spMkLst>
        </pc:spChg>
        <pc:spChg chg="mod">
          <ac:chgData name="Gregory, Allan" userId="39c37d2c-2b25-40b9-84b4-f40bdde2b794" providerId="ADAL" clId="{2707E142-E957-4BA4-8788-02A27C7F9EB3}" dt="2023-05-16T13:12:12.774" v="26" actId="20577"/>
          <ac:spMkLst>
            <pc:docMk/>
            <pc:sldMk cId="3176832151" sldId="256"/>
            <ac:spMk id="6" creationId="{CB69CF3D-3ED7-4E40-8980-547EF27F078A}"/>
          </ac:spMkLst>
        </pc:spChg>
        <pc:picChg chg="add mod">
          <ac:chgData name="Gregory, Allan" userId="39c37d2c-2b25-40b9-84b4-f40bdde2b794" providerId="ADAL" clId="{2707E142-E957-4BA4-8788-02A27C7F9EB3}" dt="2023-05-17T09:03:05.831" v="1500" actId="1076"/>
          <ac:picMkLst>
            <pc:docMk/>
            <pc:sldMk cId="3176832151" sldId="256"/>
            <ac:picMk id="5" creationId="{EF6D7CDE-4DEB-45B0-9564-CCCCD3DE0D39}"/>
          </ac:picMkLst>
        </pc:picChg>
      </pc:sldChg>
      <pc:sldChg chg="del">
        <pc:chgData name="Gregory, Allan" userId="39c37d2c-2b25-40b9-84b4-f40bdde2b794" providerId="ADAL" clId="{2707E142-E957-4BA4-8788-02A27C7F9EB3}" dt="2023-05-17T08:11:09.823" v="469" actId="47"/>
        <pc:sldMkLst>
          <pc:docMk/>
          <pc:sldMk cId="0" sldId="272"/>
        </pc:sldMkLst>
      </pc:sldChg>
      <pc:sldChg chg="addSp delSp modSp mod">
        <pc:chgData name="Gregory, Allan" userId="39c37d2c-2b25-40b9-84b4-f40bdde2b794" providerId="ADAL" clId="{2707E142-E957-4BA4-8788-02A27C7F9EB3}" dt="2023-05-17T07:57:13.441" v="319" actId="1076"/>
        <pc:sldMkLst>
          <pc:docMk/>
          <pc:sldMk cId="1484984692" sldId="282"/>
        </pc:sldMkLst>
        <pc:spChg chg="add mod">
          <ac:chgData name="Gregory, Allan" userId="39c37d2c-2b25-40b9-84b4-f40bdde2b794" providerId="ADAL" clId="{2707E142-E957-4BA4-8788-02A27C7F9EB3}" dt="2023-05-17T07:49:31.525" v="265" actId="20577"/>
          <ac:spMkLst>
            <pc:docMk/>
            <pc:sldMk cId="1484984692" sldId="282"/>
            <ac:spMk id="2" creationId="{CC7F9EBC-9265-8E51-0683-40C50B67DCFD}"/>
          </ac:spMkLst>
        </pc:spChg>
        <pc:spChg chg="mod">
          <ac:chgData name="Gregory, Allan" userId="39c37d2c-2b25-40b9-84b4-f40bdde2b794" providerId="ADAL" clId="{2707E142-E957-4BA4-8788-02A27C7F9EB3}" dt="2023-05-17T07:50:40.551" v="303" actId="20577"/>
          <ac:spMkLst>
            <pc:docMk/>
            <pc:sldMk cId="1484984692" sldId="282"/>
            <ac:spMk id="7" creationId="{B45199DD-EC17-4660-B97D-D0A24B0C8A59}"/>
          </ac:spMkLst>
        </pc:spChg>
        <pc:spChg chg="add mod">
          <ac:chgData name="Gregory, Allan" userId="39c37d2c-2b25-40b9-84b4-f40bdde2b794" providerId="ADAL" clId="{2707E142-E957-4BA4-8788-02A27C7F9EB3}" dt="2023-05-17T07:51:07.254" v="305" actId="1076"/>
          <ac:spMkLst>
            <pc:docMk/>
            <pc:sldMk cId="1484984692" sldId="282"/>
            <ac:spMk id="8" creationId="{054F897B-056B-6228-C030-53F7925F08EB}"/>
          </ac:spMkLst>
        </pc:spChg>
        <pc:spChg chg="mod">
          <ac:chgData name="Gregory, Allan" userId="39c37d2c-2b25-40b9-84b4-f40bdde2b794" providerId="ADAL" clId="{2707E142-E957-4BA4-8788-02A27C7F9EB3}" dt="2023-05-17T07:47:15.468" v="172"/>
          <ac:spMkLst>
            <pc:docMk/>
            <pc:sldMk cId="1484984692" sldId="282"/>
            <ac:spMk id="10" creationId="{26566A3C-5B6C-4F21-823C-83467F4CB06D}"/>
          </ac:spMkLst>
        </pc:spChg>
        <pc:picChg chg="mod">
          <ac:chgData name="Gregory, Allan" userId="39c37d2c-2b25-40b9-84b4-f40bdde2b794" providerId="ADAL" clId="{2707E142-E957-4BA4-8788-02A27C7F9EB3}" dt="2023-05-17T07:57:13.441" v="319" actId="1076"/>
          <ac:picMkLst>
            <pc:docMk/>
            <pc:sldMk cId="1484984692" sldId="282"/>
            <ac:picMk id="4" creationId="{6968ADE5-9555-436E-9346-3490110D96F1}"/>
          </ac:picMkLst>
        </pc:picChg>
        <pc:picChg chg="del mod">
          <ac:chgData name="Gregory, Allan" userId="39c37d2c-2b25-40b9-84b4-f40bdde2b794" providerId="ADAL" clId="{2707E142-E957-4BA4-8788-02A27C7F9EB3}" dt="2023-05-17T07:55:42.030" v="310" actId="478"/>
          <ac:picMkLst>
            <pc:docMk/>
            <pc:sldMk cId="1484984692" sldId="282"/>
            <ac:picMk id="6" creationId="{BF2B5B06-6F34-4B44-9CF0-7A14D04C59B4}"/>
          </ac:picMkLst>
        </pc:picChg>
      </pc:sldChg>
      <pc:sldChg chg="del">
        <pc:chgData name="Gregory, Allan" userId="39c37d2c-2b25-40b9-84b4-f40bdde2b794" providerId="ADAL" clId="{2707E142-E957-4BA4-8788-02A27C7F9EB3}" dt="2023-05-17T07:57:32.512" v="320" actId="47"/>
        <pc:sldMkLst>
          <pc:docMk/>
          <pc:sldMk cId="3752096682" sldId="284"/>
        </pc:sldMkLst>
      </pc:sldChg>
      <pc:sldChg chg="delSp mod">
        <pc:chgData name="Gregory, Allan" userId="39c37d2c-2b25-40b9-84b4-f40bdde2b794" providerId="ADAL" clId="{2707E142-E957-4BA4-8788-02A27C7F9EB3}" dt="2023-05-17T07:57:43.373" v="321" actId="478"/>
        <pc:sldMkLst>
          <pc:docMk/>
          <pc:sldMk cId="1167716882" sldId="285"/>
        </pc:sldMkLst>
        <pc:spChg chg="del">
          <ac:chgData name="Gregory, Allan" userId="39c37d2c-2b25-40b9-84b4-f40bdde2b794" providerId="ADAL" clId="{2707E142-E957-4BA4-8788-02A27C7F9EB3}" dt="2023-05-17T07:57:43.373" v="321" actId="478"/>
          <ac:spMkLst>
            <pc:docMk/>
            <pc:sldMk cId="1167716882" sldId="285"/>
            <ac:spMk id="6" creationId="{7265E4DF-73AB-422C-97D0-B64288582640}"/>
          </ac:spMkLst>
        </pc:spChg>
      </pc:sldChg>
      <pc:sldChg chg="del ord">
        <pc:chgData name="Gregory, Allan" userId="39c37d2c-2b25-40b9-84b4-f40bdde2b794" providerId="ADAL" clId="{2707E142-E957-4BA4-8788-02A27C7F9EB3}" dt="2023-05-17T09:02:48.789" v="1497" actId="47"/>
        <pc:sldMkLst>
          <pc:docMk/>
          <pc:sldMk cId="1721648525" sldId="286"/>
        </pc:sldMkLst>
      </pc:sldChg>
      <pc:sldChg chg="del ord">
        <pc:chgData name="Gregory, Allan" userId="39c37d2c-2b25-40b9-84b4-f40bdde2b794" providerId="ADAL" clId="{2707E142-E957-4BA4-8788-02A27C7F9EB3}" dt="2023-05-17T09:02:48.789" v="1497" actId="47"/>
        <pc:sldMkLst>
          <pc:docMk/>
          <pc:sldMk cId="3381351574" sldId="289"/>
        </pc:sldMkLst>
      </pc:sldChg>
      <pc:sldChg chg="addSp delSp modSp mod">
        <pc:chgData name="Gregory, Allan" userId="39c37d2c-2b25-40b9-84b4-f40bdde2b794" providerId="ADAL" clId="{2707E142-E957-4BA4-8788-02A27C7F9EB3}" dt="2023-05-17T07:56:49.975" v="318" actId="13822"/>
        <pc:sldMkLst>
          <pc:docMk/>
          <pc:sldMk cId="3038543361" sldId="2147374718"/>
        </pc:sldMkLst>
        <pc:spChg chg="mod">
          <ac:chgData name="Gregory, Allan" userId="39c37d2c-2b25-40b9-84b4-f40bdde2b794" providerId="ADAL" clId="{2707E142-E957-4BA4-8788-02A27C7F9EB3}" dt="2023-05-17T07:56:30.239" v="314" actId="14100"/>
          <ac:spMkLst>
            <pc:docMk/>
            <pc:sldMk cId="3038543361" sldId="2147374718"/>
            <ac:spMk id="3" creationId="{D8D54EF4-8D69-47DB-851C-A62CF59772A2}"/>
          </ac:spMkLst>
        </pc:spChg>
        <pc:spChg chg="del">
          <ac:chgData name="Gregory, Allan" userId="39c37d2c-2b25-40b9-84b4-f40bdde2b794" providerId="ADAL" clId="{2707E142-E957-4BA4-8788-02A27C7F9EB3}" dt="2023-05-17T07:56:37.950" v="316" actId="478"/>
          <ac:spMkLst>
            <pc:docMk/>
            <pc:sldMk cId="3038543361" sldId="2147374718"/>
            <ac:spMk id="6" creationId="{7D541C1B-0F6B-446F-A324-F955040D4F68}"/>
          </ac:spMkLst>
        </pc:spChg>
        <pc:picChg chg="add mod">
          <ac:chgData name="Gregory, Allan" userId="39c37d2c-2b25-40b9-84b4-f40bdde2b794" providerId="ADAL" clId="{2707E142-E957-4BA4-8788-02A27C7F9EB3}" dt="2023-05-17T07:56:49.975" v="318" actId="13822"/>
          <ac:picMkLst>
            <pc:docMk/>
            <pc:sldMk cId="3038543361" sldId="2147374718"/>
            <ac:picMk id="4" creationId="{1B0E1026-CFB3-D329-B8D8-9879850CE365}"/>
          </ac:picMkLst>
        </pc:picChg>
      </pc:sldChg>
      <pc:sldChg chg="addSp delSp modSp mod">
        <pc:chgData name="Gregory, Allan" userId="39c37d2c-2b25-40b9-84b4-f40bdde2b794" providerId="ADAL" clId="{2707E142-E957-4BA4-8788-02A27C7F9EB3}" dt="2023-05-17T09:03:24.119" v="1502" actId="478"/>
        <pc:sldMkLst>
          <pc:docMk/>
          <pc:sldMk cId="2708766681" sldId="2147374719"/>
        </pc:sldMkLst>
        <pc:spChg chg="mod">
          <ac:chgData name="Gregory, Allan" userId="39c37d2c-2b25-40b9-84b4-f40bdde2b794" providerId="ADAL" clId="{2707E142-E957-4BA4-8788-02A27C7F9EB3}" dt="2023-05-17T07:43:10.485" v="148" actId="20577"/>
          <ac:spMkLst>
            <pc:docMk/>
            <pc:sldMk cId="2708766681" sldId="2147374719"/>
            <ac:spMk id="2" creationId="{B1CD0775-EA83-4747-BBAC-282DD5A3440D}"/>
          </ac:spMkLst>
        </pc:spChg>
        <pc:spChg chg="mod">
          <ac:chgData name="Gregory, Allan" userId="39c37d2c-2b25-40b9-84b4-f40bdde2b794" providerId="ADAL" clId="{2707E142-E957-4BA4-8788-02A27C7F9EB3}" dt="2023-05-17T07:58:03.071" v="322" actId="1076"/>
          <ac:spMkLst>
            <pc:docMk/>
            <pc:sldMk cId="2708766681" sldId="2147374719"/>
            <ac:spMk id="3" creationId="{D8D54EF4-8D69-47DB-851C-A62CF59772A2}"/>
          </ac:spMkLst>
        </pc:spChg>
        <pc:spChg chg="add del mod">
          <ac:chgData name="Gregory, Allan" userId="39c37d2c-2b25-40b9-84b4-f40bdde2b794" providerId="ADAL" clId="{2707E142-E957-4BA4-8788-02A27C7F9EB3}" dt="2023-05-17T07:44:33.813" v="164"/>
          <ac:spMkLst>
            <pc:docMk/>
            <pc:sldMk cId="2708766681" sldId="2147374719"/>
            <ac:spMk id="5" creationId="{E4A28BD3-BBB8-DD5D-E985-46F32163DF3E}"/>
          </ac:spMkLst>
        </pc:spChg>
        <pc:spChg chg="del">
          <ac:chgData name="Gregory, Allan" userId="39c37d2c-2b25-40b9-84b4-f40bdde2b794" providerId="ADAL" clId="{2707E142-E957-4BA4-8788-02A27C7F9EB3}" dt="2023-05-17T07:42:47.232" v="131" actId="478"/>
          <ac:spMkLst>
            <pc:docMk/>
            <pc:sldMk cId="2708766681" sldId="2147374719"/>
            <ac:spMk id="6" creationId="{8808FF20-82E8-4EF6-A127-20F5C498ACC1}"/>
          </ac:spMkLst>
        </pc:spChg>
        <pc:spChg chg="add mod">
          <ac:chgData name="Gregory, Allan" userId="39c37d2c-2b25-40b9-84b4-f40bdde2b794" providerId="ADAL" clId="{2707E142-E957-4BA4-8788-02A27C7F9EB3}" dt="2023-05-17T07:59:58.299" v="351" actId="14100"/>
          <ac:spMkLst>
            <pc:docMk/>
            <pc:sldMk cId="2708766681" sldId="2147374719"/>
            <ac:spMk id="9" creationId="{2FC1F4E6-04B1-A6D6-E5D0-75A0EFA99CD0}"/>
          </ac:spMkLst>
        </pc:spChg>
        <pc:spChg chg="mod">
          <ac:chgData name="Gregory, Allan" userId="39c37d2c-2b25-40b9-84b4-f40bdde2b794" providerId="ADAL" clId="{2707E142-E957-4BA4-8788-02A27C7F9EB3}" dt="2023-05-17T07:58:21.786" v="325" actId="1076"/>
          <ac:spMkLst>
            <pc:docMk/>
            <pc:sldMk cId="2708766681" sldId="2147374719"/>
            <ac:spMk id="10" creationId="{75EFF940-B313-432F-BB53-B5FF51A8E0FC}"/>
          </ac:spMkLst>
        </pc:spChg>
        <pc:picChg chg="add del mod">
          <ac:chgData name="Gregory, Allan" userId="39c37d2c-2b25-40b9-84b4-f40bdde2b794" providerId="ADAL" clId="{2707E142-E957-4BA4-8788-02A27C7F9EB3}" dt="2023-05-17T09:03:24.119" v="1502" actId="478"/>
          <ac:picMkLst>
            <pc:docMk/>
            <pc:sldMk cId="2708766681" sldId="2147374719"/>
            <ac:picMk id="4" creationId="{7F4D48BC-5EAE-944B-75CB-B0632168B7D8}"/>
          </ac:picMkLst>
        </pc:picChg>
        <pc:picChg chg="mod modCrop">
          <ac:chgData name="Gregory, Allan" userId="39c37d2c-2b25-40b9-84b4-f40bdde2b794" providerId="ADAL" clId="{2707E142-E957-4BA4-8788-02A27C7F9EB3}" dt="2023-05-17T07:59:05.301" v="332" actId="1076"/>
          <ac:picMkLst>
            <pc:docMk/>
            <pc:sldMk cId="2708766681" sldId="2147374719"/>
            <ac:picMk id="7" creationId="{FAE91361-B0FF-45D1-B75C-78C05C26CE45}"/>
          </ac:picMkLst>
        </pc:picChg>
        <pc:picChg chg="mod">
          <ac:chgData name="Gregory, Allan" userId="39c37d2c-2b25-40b9-84b4-f40bdde2b794" providerId="ADAL" clId="{2707E142-E957-4BA4-8788-02A27C7F9EB3}" dt="2023-05-17T07:59:50.108" v="348" actId="1076"/>
          <ac:picMkLst>
            <pc:docMk/>
            <pc:sldMk cId="2708766681" sldId="2147374719"/>
            <ac:picMk id="8" creationId="{F52D1301-E7CB-472C-8F41-AEC0F00CE655}"/>
          </ac:picMkLst>
        </pc:picChg>
      </pc:sldChg>
      <pc:sldChg chg="del">
        <pc:chgData name="Gregory, Allan" userId="39c37d2c-2b25-40b9-84b4-f40bdde2b794" providerId="ADAL" clId="{2707E142-E957-4BA4-8788-02A27C7F9EB3}" dt="2023-05-17T07:36:55.890" v="94" actId="47"/>
        <pc:sldMkLst>
          <pc:docMk/>
          <pc:sldMk cId="4032533474" sldId="2147374720"/>
        </pc:sldMkLst>
      </pc:sldChg>
      <pc:sldChg chg="del ord">
        <pc:chgData name="Gregory, Allan" userId="39c37d2c-2b25-40b9-84b4-f40bdde2b794" providerId="ADAL" clId="{2707E142-E957-4BA4-8788-02A27C7F9EB3}" dt="2023-05-17T09:02:48.789" v="1497" actId="47"/>
        <pc:sldMkLst>
          <pc:docMk/>
          <pc:sldMk cId="361595513" sldId="2147374721"/>
        </pc:sldMkLst>
      </pc:sldChg>
      <pc:sldChg chg="addSp delSp modSp add mod">
        <pc:chgData name="Gregory, Allan" userId="39c37d2c-2b25-40b9-84b4-f40bdde2b794" providerId="ADAL" clId="{2707E142-E957-4BA4-8788-02A27C7F9EB3}" dt="2023-05-17T08:35:25.146" v="859" actId="20577"/>
        <pc:sldMkLst>
          <pc:docMk/>
          <pc:sldMk cId="405661731" sldId="2147374722"/>
        </pc:sldMkLst>
        <pc:spChg chg="mod">
          <ac:chgData name="Gregory, Allan" userId="39c37d2c-2b25-40b9-84b4-f40bdde2b794" providerId="ADAL" clId="{2707E142-E957-4BA4-8788-02A27C7F9EB3}" dt="2023-05-17T08:06:50.431" v="422" actId="20577"/>
          <ac:spMkLst>
            <pc:docMk/>
            <pc:sldMk cId="405661731" sldId="2147374722"/>
            <ac:spMk id="2" creationId="{B1CD0775-EA83-4747-BBAC-282DD5A3440D}"/>
          </ac:spMkLst>
        </pc:spChg>
        <pc:spChg chg="del">
          <ac:chgData name="Gregory, Allan" userId="39c37d2c-2b25-40b9-84b4-f40bdde2b794" providerId="ADAL" clId="{2707E142-E957-4BA4-8788-02A27C7F9EB3}" dt="2023-05-17T08:03:17.009" v="375" actId="478"/>
          <ac:spMkLst>
            <pc:docMk/>
            <pc:sldMk cId="405661731" sldId="2147374722"/>
            <ac:spMk id="3" creationId="{D8D54EF4-8D69-47DB-851C-A62CF59772A2}"/>
          </ac:spMkLst>
        </pc:spChg>
        <pc:spChg chg="add del mod">
          <ac:chgData name="Gregory, Allan" userId="39c37d2c-2b25-40b9-84b4-f40bdde2b794" providerId="ADAL" clId="{2707E142-E957-4BA4-8788-02A27C7F9EB3}" dt="2023-05-17T08:03:18.829" v="376" actId="478"/>
          <ac:spMkLst>
            <pc:docMk/>
            <pc:sldMk cId="405661731" sldId="2147374722"/>
            <ac:spMk id="5" creationId="{75B3DFC5-6B4D-46E0-F13C-1E1CAE048EE5}"/>
          </ac:spMkLst>
        </pc:spChg>
        <pc:spChg chg="del">
          <ac:chgData name="Gregory, Allan" userId="39c37d2c-2b25-40b9-84b4-f40bdde2b794" providerId="ADAL" clId="{2707E142-E957-4BA4-8788-02A27C7F9EB3}" dt="2023-05-17T08:01:44.327" v="372" actId="478"/>
          <ac:spMkLst>
            <pc:docMk/>
            <pc:sldMk cId="405661731" sldId="2147374722"/>
            <ac:spMk id="6" creationId="{8808FF20-82E8-4EF6-A127-20F5C498ACC1}"/>
          </ac:spMkLst>
        </pc:spChg>
        <pc:spChg chg="add mod">
          <ac:chgData name="Gregory, Allan" userId="39c37d2c-2b25-40b9-84b4-f40bdde2b794" providerId="ADAL" clId="{2707E142-E957-4BA4-8788-02A27C7F9EB3}" dt="2023-05-17T08:06:35.898" v="398" actId="20577"/>
          <ac:spMkLst>
            <pc:docMk/>
            <pc:sldMk cId="405661731" sldId="2147374722"/>
            <ac:spMk id="9" creationId="{6BDCCC65-47B2-C46B-1414-FB85C9DEA90E}"/>
          </ac:spMkLst>
        </pc:spChg>
        <pc:spChg chg="del">
          <ac:chgData name="Gregory, Allan" userId="39c37d2c-2b25-40b9-84b4-f40bdde2b794" providerId="ADAL" clId="{2707E142-E957-4BA4-8788-02A27C7F9EB3}" dt="2023-05-17T08:03:20.123" v="377" actId="478"/>
          <ac:spMkLst>
            <pc:docMk/>
            <pc:sldMk cId="405661731" sldId="2147374722"/>
            <ac:spMk id="10" creationId="{75EFF940-B313-432F-BB53-B5FF51A8E0FC}"/>
          </ac:spMkLst>
        </pc:spChg>
        <pc:spChg chg="add mod">
          <ac:chgData name="Gregory, Allan" userId="39c37d2c-2b25-40b9-84b4-f40bdde2b794" providerId="ADAL" clId="{2707E142-E957-4BA4-8788-02A27C7F9EB3}" dt="2023-05-17T08:16:27.196" v="514" actId="14100"/>
          <ac:spMkLst>
            <pc:docMk/>
            <pc:sldMk cId="405661731" sldId="2147374722"/>
            <ac:spMk id="16" creationId="{40550B08-BF3B-E14E-2604-7D9A310A8EB0}"/>
          </ac:spMkLst>
        </pc:spChg>
        <pc:spChg chg="add mod">
          <ac:chgData name="Gregory, Allan" userId="39c37d2c-2b25-40b9-84b4-f40bdde2b794" providerId="ADAL" clId="{2707E142-E957-4BA4-8788-02A27C7F9EB3}" dt="2023-05-17T08:35:25.146" v="859" actId="20577"/>
          <ac:spMkLst>
            <pc:docMk/>
            <pc:sldMk cId="405661731" sldId="2147374722"/>
            <ac:spMk id="17" creationId="{D5AA24DD-C75D-8A6B-E3AB-7D6E86DF81A1}"/>
          </ac:spMkLst>
        </pc:spChg>
        <pc:picChg chg="del">
          <ac:chgData name="Gregory, Allan" userId="39c37d2c-2b25-40b9-84b4-f40bdde2b794" providerId="ADAL" clId="{2707E142-E957-4BA4-8788-02A27C7F9EB3}" dt="2023-05-17T08:01:51.355" v="373" actId="478"/>
          <ac:picMkLst>
            <pc:docMk/>
            <pc:sldMk cId="405661731" sldId="2147374722"/>
            <ac:picMk id="7" creationId="{FAE91361-B0FF-45D1-B75C-78C05C26CE45}"/>
          </ac:picMkLst>
        </pc:picChg>
        <pc:picChg chg="del">
          <ac:chgData name="Gregory, Allan" userId="39c37d2c-2b25-40b9-84b4-f40bdde2b794" providerId="ADAL" clId="{2707E142-E957-4BA4-8788-02A27C7F9EB3}" dt="2023-05-17T08:01:52.942" v="374" actId="478"/>
          <ac:picMkLst>
            <pc:docMk/>
            <pc:sldMk cId="405661731" sldId="2147374722"/>
            <ac:picMk id="8" creationId="{F52D1301-E7CB-472C-8F41-AEC0F00CE655}"/>
          </ac:picMkLst>
        </pc:picChg>
        <pc:picChg chg="add del mod">
          <ac:chgData name="Gregory, Allan" userId="39c37d2c-2b25-40b9-84b4-f40bdde2b794" providerId="ADAL" clId="{2707E142-E957-4BA4-8788-02A27C7F9EB3}" dt="2023-05-17T08:04:46.574" v="390" actId="478"/>
          <ac:picMkLst>
            <pc:docMk/>
            <pc:sldMk cId="405661731" sldId="2147374722"/>
            <ac:picMk id="11" creationId="{BE00979C-65CE-F18F-85FB-DCADA3092A5D}"/>
          </ac:picMkLst>
        </pc:picChg>
        <pc:picChg chg="add del mod">
          <ac:chgData name="Gregory, Allan" userId="39c37d2c-2b25-40b9-84b4-f40bdde2b794" providerId="ADAL" clId="{2707E142-E957-4BA4-8788-02A27C7F9EB3}" dt="2023-05-17T08:04:46.115" v="389" actId="478"/>
          <ac:picMkLst>
            <pc:docMk/>
            <pc:sldMk cId="405661731" sldId="2147374722"/>
            <ac:picMk id="12" creationId="{0BE6D727-7D41-98A7-83EA-0407D6FEE18F}"/>
          </ac:picMkLst>
        </pc:picChg>
        <pc:picChg chg="add mod">
          <ac:chgData name="Gregory, Allan" userId="39c37d2c-2b25-40b9-84b4-f40bdde2b794" providerId="ADAL" clId="{2707E142-E957-4BA4-8788-02A27C7F9EB3}" dt="2023-05-17T08:06:00.084" v="396" actId="1076"/>
          <ac:picMkLst>
            <pc:docMk/>
            <pc:sldMk cId="405661731" sldId="2147374722"/>
            <ac:picMk id="14" creationId="{DEBE61B4-BEB2-4893-B7AC-6532043E6C96}"/>
          </ac:picMkLst>
        </pc:picChg>
      </pc:sldChg>
      <pc:sldChg chg="delSp modSp add mod">
        <pc:chgData name="Gregory, Allan" userId="39c37d2c-2b25-40b9-84b4-f40bdde2b794" providerId="ADAL" clId="{2707E142-E957-4BA4-8788-02A27C7F9EB3}" dt="2023-05-17T09:07:04.678" v="1559" actId="20577"/>
        <pc:sldMkLst>
          <pc:docMk/>
          <pc:sldMk cId="3248735938" sldId="2147374723"/>
        </pc:sldMkLst>
        <pc:spChg chg="mod">
          <ac:chgData name="Gregory, Allan" userId="39c37d2c-2b25-40b9-84b4-f40bdde2b794" providerId="ADAL" clId="{2707E142-E957-4BA4-8788-02A27C7F9EB3}" dt="2023-05-17T08:43:49.801" v="1132" actId="20577"/>
          <ac:spMkLst>
            <pc:docMk/>
            <pc:sldMk cId="3248735938" sldId="2147374723"/>
            <ac:spMk id="2" creationId="{B1CD0775-EA83-4747-BBAC-282DD5A3440D}"/>
          </ac:spMkLst>
        </pc:spChg>
        <pc:spChg chg="mod">
          <ac:chgData name="Gregory, Allan" userId="39c37d2c-2b25-40b9-84b4-f40bdde2b794" providerId="ADAL" clId="{2707E142-E957-4BA4-8788-02A27C7F9EB3}" dt="2023-05-17T08:47:45.180" v="1200" actId="14100"/>
          <ac:spMkLst>
            <pc:docMk/>
            <pc:sldMk cId="3248735938" sldId="2147374723"/>
            <ac:spMk id="3" creationId="{D8D54EF4-8D69-47DB-851C-A62CF59772A2}"/>
          </ac:spMkLst>
        </pc:spChg>
        <pc:spChg chg="del">
          <ac:chgData name="Gregory, Allan" userId="39c37d2c-2b25-40b9-84b4-f40bdde2b794" providerId="ADAL" clId="{2707E142-E957-4BA4-8788-02A27C7F9EB3}" dt="2023-05-17T08:42:18.300" v="1120" actId="478"/>
          <ac:spMkLst>
            <pc:docMk/>
            <pc:sldMk cId="3248735938" sldId="2147374723"/>
            <ac:spMk id="6" creationId="{8808FF20-82E8-4EF6-A127-20F5C498ACC1}"/>
          </ac:spMkLst>
        </pc:spChg>
        <pc:spChg chg="mod">
          <ac:chgData name="Gregory, Allan" userId="39c37d2c-2b25-40b9-84b4-f40bdde2b794" providerId="ADAL" clId="{2707E142-E957-4BA4-8788-02A27C7F9EB3}" dt="2023-05-17T09:07:04.678" v="1559" actId="20577"/>
          <ac:spMkLst>
            <pc:docMk/>
            <pc:sldMk cId="3248735938" sldId="2147374723"/>
            <ac:spMk id="10" creationId="{75EFF940-B313-432F-BB53-B5FF51A8E0FC}"/>
          </ac:spMkLst>
        </pc:spChg>
        <pc:picChg chg="del mod">
          <ac:chgData name="Gregory, Allan" userId="39c37d2c-2b25-40b9-84b4-f40bdde2b794" providerId="ADAL" clId="{2707E142-E957-4BA4-8788-02A27C7F9EB3}" dt="2023-05-17T08:44:33.395" v="1138" actId="478"/>
          <ac:picMkLst>
            <pc:docMk/>
            <pc:sldMk cId="3248735938" sldId="2147374723"/>
            <ac:picMk id="7" creationId="{FAE91361-B0FF-45D1-B75C-78C05C26CE45}"/>
          </ac:picMkLst>
        </pc:picChg>
        <pc:picChg chg="del">
          <ac:chgData name="Gregory, Allan" userId="39c37d2c-2b25-40b9-84b4-f40bdde2b794" providerId="ADAL" clId="{2707E142-E957-4BA4-8788-02A27C7F9EB3}" dt="2023-05-17T08:45:08.705" v="1157" actId="478"/>
          <ac:picMkLst>
            <pc:docMk/>
            <pc:sldMk cId="3248735938" sldId="2147374723"/>
            <ac:picMk id="8" creationId="{F52D1301-E7CB-472C-8F41-AEC0F00CE655}"/>
          </ac:picMkLst>
        </pc:picChg>
      </pc:sldChg>
      <pc:sldChg chg="addSp delSp modSp add mod">
        <pc:chgData name="Gregory, Allan" userId="39c37d2c-2b25-40b9-84b4-f40bdde2b794" providerId="ADAL" clId="{2707E142-E957-4BA4-8788-02A27C7F9EB3}" dt="2023-05-17T09:04:02.311" v="1504" actId="478"/>
        <pc:sldMkLst>
          <pc:docMk/>
          <pc:sldMk cId="221119427" sldId="2147374724"/>
        </pc:sldMkLst>
        <pc:spChg chg="mod">
          <ac:chgData name="Gregory, Allan" userId="39c37d2c-2b25-40b9-84b4-f40bdde2b794" providerId="ADAL" clId="{2707E142-E957-4BA4-8788-02A27C7F9EB3}" dt="2023-05-17T08:16:10.999" v="513" actId="20577"/>
          <ac:spMkLst>
            <pc:docMk/>
            <pc:sldMk cId="221119427" sldId="2147374724"/>
            <ac:spMk id="2" creationId="{B1CD0775-EA83-4747-BBAC-282DD5A3440D}"/>
          </ac:spMkLst>
        </pc:spChg>
        <pc:spChg chg="add mod">
          <ac:chgData name="Gregory, Allan" userId="39c37d2c-2b25-40b9-84b4-f40bdde2b794" providerId="ADAL" clId="{2707E142-E957-4BA4-8788-02A27C7F9EB3}" dt="2023-05-17T08:34:28.650" v="807" actId="1076"/>
          <ac:spMkLst>
            <pc:docMk/>
            <pc:sldMk cId="221119427" sldId="2147374724"/>
            <ac:spMk id="4" creationId="{8532C651-CB58-1743-9895-A070FA93DE18}"/>
          </ac:spMkLst>
        </pc:spChg>
        <pc:spChg chg="del mod">
          <ac:chgData name="Gregory, Allan" userId="39c37d2c-2b25-40b9-84b4-f40bdde2b794" providerId="ADAL" clId="{2707E142-E957-4BA4-8788-02A27C7F9EB3}" dt="2023-05-17T08:11:50.603" v="490" actId="478"/>
          <ac:spMkLst>
            <pc:docMk/>
            <pc:sldMk cId="221119427" sldId="2147374724"/>
            <ac:spMk id="9" creationId="{6BDCCC65-47B2-C46B-1414-FB85C9DEA90E}"/>
          </ac:spMkLst>
        </pc:spChg>
        <pc:spChg chg="add mod">
          <ac:chgData name="Gregory, Allan" userId="39c37d2c-2b25-40b9-84b4-f40bdde2b794" providerId="ADAL" clId="{2707E142-E957-4BA4-8788-02A27C7F9EB3}" dt="2023-05-17T08:34:24.840" v="806" actId="1076"/>
          <ac:spMkLst>
            <pc:docMk/>
            <pc:sldMk cId="221119427" sldId="2147374724"/>
            <ac:spMk id="10" creationId="{DA616B32-6372-FDD2-A51E-8A3337A280E3}"/>
          </ac:spMkLst>
        </pc:spChg>
        <pc:spChg chg="add mod">
          <ac:chgData name="Gregory, Allan" userId="39c37d2c-2b25-40b9-84b4-f40bdde2b794" providerId="ADAL" clId="{2707E142-E957-4BA4-8788-02A27C7F9EB3}" dt="2023-05-17T08:31:43.642" v="735" actId="1076"/>
          <ac:spMkLst>
            <pc:docMk/>
            <pc:sldMk cId="221119427" sldId="2147374724"/>
            <ac:spMk id="15" creationId="{CC571DF9-80C5-E662-460E-CF95ABD8E2F6}"/>
          </ac:spMkLst>
        </pc:spChg>
        <pc:spChg chg="del">
          <ac:chgData name="Gregory, Allan" userId="39c37d2c-2b25-40b9-84b4-f40bdde2b794" providerId="ADAL" clId="{2707E142-E957-4BA4-8788-02A27C7F9EB3}" dt="2023-05-17T08:11:52.529" v="491" actId="478"/>
          <ac:spMkLst>
            <pc:docMk/>
            <pc:sldMk cId="221119427" sldId="2147374724"/>
            <ac:spMk id="16" creationId="{40550B08-BF3B-E14E-2604-7D9A310A8EB0}"/>
          </ac:spMkLst>
        </pc:spChg>
        <pc:spChg chg="add mod">
          <ac:chgData name="Gregory, Allan" userId="39c37d2c-2b25-40b9-84b4-f40bdde2b794" providerId="ADAL" clId="{2707E142-E957-4BA4-8788-02A27C7F9EB3}" dt="2023-05-17T08:34:35.138" v="808" actId="1076"/>
          <ac:spMkLst>
            <pc:docMk/>
            <pc:sldMk cId="221119427" sldId="2147374724"/>
            <ac:spMk id="17" creationId="{63D05CB2-B2E7-6106-05BF-0A1A4623852B}"/>
          </ac:spMkLst>
        </pc:spChg>
        <pc:spChg chg="add del mod">
          <ac:chgData name="Gregory, Allan" userId="39c37d2c-2b25-40b9-84b4-f40bdde2b794" providerId="ADAL" clId="{2707E142-E957-4BA4-8788-02A27C7F9EB3}" dt="2023-05-17T09:04:02.311" v="1504" actId="478"/>
          <ac:spMkLst>
            <pc:docMk/>
            <pc:sldMk cId="221119427" sldId="2147374724"/>
            <ac:spMk id="18" creationId="{5136A22C-12FB-76A6-3DE3-9DB0831CD61F}"/>
          </ac:spMkLst>
        </pc:spChg>
        <pc:picChg chg="add mod modCrop">
          <ac:chgData name="Gregory, Allan" userId="39c37d2c-2b25-40b9-84b4-f40bdde2b794" providerId="ADAL" clId="{2707E142-E957-4BA4-8788-02A27C7F9EB3}" dt="2023-05-17T08:32:23.443" v="742" actId="732"/>
          <ac:picMkLst>
            <pc:docMk/>
            <pc:sldMk cId="221119427" sldId="2147374724"/>
            <ac:picMk id="8" creationId="{14FD92F6-D292-D917-6DAA-BFA89B9D6370}"/>
          </ac:picMkLst>
        </pc:picChg>
        <pc:picChg chg="add mod">
          <ac:chgData name="Gregory, Allan" userId="39c37d2c-2b25-40b9-84b4-f40bdde2b794" providerId="ADAL" clId="{2707E142-E957-4BA4-8788-02A27C7F9EB3}" dt="2023-05-17T08:31:59.995" v="738" actId="14100"/>
          <ac:picMkLst>
            <pc:docMk/>
            <pc:sldMk cId="221119427" sldId="2147374724"/>
            <ac:picMk id="12" creationId="{5812D78B-4703-79C2-4C4E-A1494FB1E3E0}"/>
          </ac:picMkLst>
        </pc:picChg>
        <pc:picChg chg="mod">
          <ac:chgData name="Gregory, Allan" userId="39c37d2c-2b25-40b9-84b4-f40bdde2b794" providerId="ADAL" clId="{2707E142-E957-4BA4-8788-02A27C7F9EB3}" dt="2023-05-17T08:28:02.485" v="687" actId="1076"/>
          <ac:picMkLst>
            <pc:docMk/>
            <pc:sldMk cId="221119427" sldId="2147374724"/>
            <ac:picMk id="14" creationId="{DEBE61B4-BEB2-4893-B7AC-6532043E6C96}"/>
          </ac:picMkLst>
        </pc:picChg>
        <pc:cxnChg chg="add">
          <ac:chgData name="Gregory, Allan" userId="39c37d2c-2b25-40b9-84b4-f40bdde2b794" providerId="ADAL" clId="{2707E142-E957-4BA4-8788-02A27C7F9EB3}" dt="2023-05-17T08:13:07.892" v="496" actId="11529"/>
          <ac:cxnSpMkLst>
            <pc:docMk/>
            <pc:sldMk cId="221119427" sldId="2147374724"/>
            <ac:cxnSpMk id="6" creationId="{C221828A-4012-040E-CA7E-9A64E700AD66}"/>
          </ac:cxnSpMkLst>
        </pc:cxnChg>
      </pc:sldChg>
      <pc:sldChg chg="modSp add del mod">
        <pc:chgData name="Gregory, Allan" userId="39c37d2c-2b25-40b9-84b4-f40bdde2b794" providerId="ADAL" clId="{2707E142-E957-4BA4-8788-02A27C7F9EB3}" dt="2023-05-17T08:11:07.564" v="468" actId="47"/>
        <pc:sldMkLst>
          <pc:docMk/>
          <pc:sldMk cId="241552183" sldId="2147374724"/>
        </pc:sldMkLst>
        <pc:spChg chg="mod">
          <ac:chgData name="Gregory, Allan" userId="39c37d2c-2b25-40b9-84b4-f40bdde2b794" providerId="ADAL" clId="{2707E142-E957-4BA4-8788-02A27C7F9EB3}" dt="2023-05-17T08:03:54.164" v="379" actId="1076"/>
          <ac:spMkLst>
            <pc:docMk/>
            <pc:sldMk cId="241552183" sldId="2147374724"/>
            <ac:spMk id="726" creationId="{00000000-0000-0000-0000-000000000000}"/>
          </ac:spMkLst>
        </pc:spChg>
      </pc:sldChg>
      <pc:sldChg chg="addSp delSp modSp add mod">
        <pc:chgData name="Gregory, Allan" userId="39c37d2c-2b25-40b9-84b4-f40bdde2b794" providerId="ADAL" clId="{2707E142-E957-4BA4-8788-02A27C7F9EB3}" dt="2023-05-17T09:04:23.949" v="1506" actId="20577"/>
        <pc:sldMkLst>
          <pc:docMk/>
          <pc:sldMk cId="4097926387" sldId="2147374725"/>
        </pc:sldMkLst>
        <pc:spChg chg="mod">
          <ac:chgData name="Gregory, Allan" userId="39c37d2c-2b25-40b9-84b4-f40bdde2b794" providerId="ADAL" clId="{2707E142-E957-4BA4-8788-02A27C7F9EB3}" dt="2023-05-17T09:04:23.949" v="1506" actId="20577"/>
          <ac:spMkLst>
            <pc:docMk/>
            <pc:sldMk cId="4097926387" sldId="2147374725"/>
            <ac:spMk id="2" creationId="{B1CD0775-EA83-4747-BBAC-282DD5A3440D}"/>
          </ac:spMkLst>
        </pc:spChg>
        <pc:spChg chg="del">
          <ac:chgData name="Gregory, Allan" userId="39c37d2c-2b25-40b9-84b4-f40bdde2b794" providerId="ADAL" clId="{2707E142-E957-4BA4-8788-02A27C7F9EB3}" dt="2023-05-17T08:18:59.562" v="606" actId="478"/>
          <ac:spMkLst>
            <pc:docMk/>
            <pc:sldMk cId="4097926387" sldId="2147374725"/>
            <ac:spMk id="4" creationId="{8532C651-CB58-1743-9895-A070FA93DE18}"/>
          </ac:spMkLst>
        </pc:spChg>
        <pc:spChg chg="add del mod">
          <ac:chgData name="Gregory, Allan" userId="39c37d2c-2b25-40b9-84b4-f40bdde2b794" providerId="ADAL" clId="{2707E142-E957-4BA4-8788-02A27C7F9EB3}" dt="2023-05-17T08:39:13.472" v="891"/>
          <ac:spMkLst>
            <pc:docMk/>
            <pc:sldMk cId="4097926387" sldId="2147374725"/>
            <ac:spMk id="16" creationId="{84BD6119-E694-81A2-A805-D978DBF97A93}"/>
          </ac:spMkLst>
        </pc:spChg>
        <pc:spChg chg="add mod">
          <ac:chgData name="Gregory, Allan" userId="39c37d2c-2b25-40b9-84b4-f40bdde2b794" providerId="ADAL" clId="{2707E142-E957-4BA4-8788-02A27C7F9EB3}" dt="2023-05-17T08:41:53.222" v="1119" actId="1076"/>
          <ac:spMkLst>
            <pc:docMk/>
            <pc:sldMk cId="4097926387" sldId="2147374725"/>
            <ac:spMk id="18" creationId="{80B5C1EE-D34B-A671-D024-4A1C79FEE50C}"/>
          </ac:spMkLst>
        </pc:spChg>
        <pc:picChg chg="add mod">
          <ac:chgData name="Gregory, Allan" userId="39c37d2c-2b25-40b9-84b4-f40bdde2b794" providerId="ADAL" clId="{2707E142-E957-4BA4-8788-02A27C7F9EB3}" dt="2023-05-17T08:41:15.578" v="1112" actId="14100"/>
          <ac:picMkLst>
            <pc:docMk/>
            <pc:sldMk cId="4097926387" sldId="2147374725"/>
            <ac:picMk id="5" creationId="{6B69B847-E555-E730-3FAF-1EE5E8A8B4D4}"/>
          </ac:picMkLst>
        </pc:picChg>
        <pc:picChg chg="del">
          <ac:chgData name="Gregory, Allan" userId="39c37d2c-2b25-40b9-84b4-f40bdde2b794" providerId="ADAL" clId="{2707E142-E957-4BA4-8788-02A27C7F9EB3}" dt="2023-05-17T08:19:45.230" v="624" actId="478"/>
          <ac:picMkLst>
            <pc:docMk/>
            <pc:sldMk cId="4097926387" sldId="2147374725"/>
            <ac:picMk id="8" creationId="{14FD92F6-D292-D917-6DAA-BFA89B9D6370}"/>
          </ac:picMkLst>
        </pc:picChg>
        <pc:picChg chg="add mod">
          <ac:chgData name="Gregory, Allan" userId="39c37d2c-2b25-40b9-84b4-f40bdde2b794" providerId="ADAL" clId="{2707E142-E957-4BA4-8788-02A27C7F9EB3}" dt="2023-05-17T08:41:18.596" v="1113" actId="14100"/>
          <ac:picMkLst>
            <pc:docMk/>
            <pc:sldMk cId="4097926387" sldId="2147374725"/>
            <ac:picMk id="9" creationId="{2F3D0AA9-12CF-F064-BD7A-B309CF612DC3}"/>
          </ac:picMkLst>
        </pc:picChg>
        <pc:cxnChg chg="mod">
          <ac:chgData name="Gregory, Allan" userId="39c37d2c-2b25-40b9-84b4-f40bdde2b794" providerId="ADAL" clId="{2707E142-E957-4BA4-8788-02A27C7F9EB3}" dt="2023-05-17T08:41:22.700" v="1114" actId="14100"/>
          <ac:cxnSpMkLst>
            <pc:docMk/>
            <pc:sldMk cId="4097926387" sldId="2147374725"/>
            <ac:cxnSpMk id="6" creationId="{C221828A-4012-040E-CA7E-9A64E700AD66}"/>
          </ac:cxnSpMkLst>
        </pc:cxnChg>
        <pc:cxnChg chg="add mod">
          <ac:chgData name="Gregory, Allan" userId="39c37d2c-2b25-40b9-84b4-f40bdde2b794" providerId="ADAL" clId="{2707E142-E957-4BA4-8788-02A27C7F9EB3}" dt="2023-05-17T08:41:25.904" v="1115" actId="1076"/>
          <ac:cxnSpMkLst>
            <pc:docMk/>
            <pc:sldMk cId="4097926387" sldId="2147374725"/>
            <ac:cxnSpMk id="12" creationId="{EF7C4A2B-0F86-B0BC-9FFC-C0B8AB907F2D}"/>
          </ac:cxnSpMkLst>
        </pc:cxnChg>
      </pc:sldChg>
      <pc:sldChg chg="addSp delSp modSp add mod">
        <pc:chgData name="Gregory, Allan" userId="39c37d2c-2b25-40b9-84b4-f40bdde2b794" providerId="ADAL" clId="{2707E142-E957-4BA4-8788-02A27C7F9EB3}" dt="2023-05-17T09:05:12.364" v="1511" actId="20577"/>
        <pc:sldMkLst>
          <pc:docMk/>
          <pc:sldMk cId="289517291" sldId="2147374726"/>
        </pc:sldMkLst>
        <pc:spChg chg="mod">
          <ac:chgData name="Gregory, Allan" userId="39c37d2c-2b25-40b9-84b4-f40bdde2b794" providerId="ADAL" clId="{2707E142-E957-4BA4-8788-02A27C7F9EB3}" dt="2023-05-17T08:48:30.761" v="1213" actId="20577"/>
          <ac:spMkLst>
            <pc:docMk/>
            <pc:sldMk cId="289517291" sldId="2147374726"/>
            <ac:spMk id="2" creationId="{B1CD0775-EA83-4747-BBAC-282DD5A3440D}"/>
          </ac:spMkLst>
        </pc:spChg>
        <pc:spChg chg="del">
          <ac:chgData name="Gregory, Allan" userId="39c37d2c-2b25-40b9-84b4-f40bdde2b794" providerId="ADAL" clId="{2707E142-E957-4BA4-8788-02A27C7F9EB3}" dt="2023-05-17T08:48:34.056" v="1214" actId="478"/>
          <ac:spMkLst>
            <pc:docMk/>
            <pc:sldMk cId="289517291" sldId="2147374726"/>
            <ac:spMk id="3" creationId="{D8D54EF4-8D69-47DB-851C-A62CF59772A2}"/>
          </ac:spMkLst>
        </pc:spChg>
        <pc:spChg chg="add del mod">
          <ac:chgData name="Gregory, Allan" userId="39c37d2c-2b25-40b9-84b4-f40bdde2b794" providerId="ADAL" clId="{2707E142-E957-4BA4-8788-02A27C7F9EB3}" dt="2023-05-17T08:48:36.725" v="1215" actId="478"/>
          <ac:spMkLst>
            <pc:docMk/>
            <pc:sldMk cId="289517291" sldId="2147374726"/>
            <ac:spMk id="5" creationId="{CBFB354F-6D41-248E-1787-2454D51A118D}"/>
          </ac:spMkLst>
        </pc:spChg>
        <pc:spChg chg="add mod">
          <ac:chgData name="Gregory, Allan" userId="39c37d2c-2b25-40b9-84b4-f40bdde2b794" providerId="ADAL" clId="{2707E142-E957-4BA4-8788-02A27C7F9EB3}" dt="2023-05-17T09:04:53.451" v="1507" actId="1076"/>
          <ac:spMkLst>
            <pc:docMk/>
            <pc:sldMk cId="289517291" sldId="2147374726"/>
            <ac:spMk id="6" creationId="{B38A6449-2AE5-2B84-725C-B5DD42D622DF}"/>
          </ac:spMkLst>
        </pc:spChg>
        <pc:spChg chg="add mod">
          <ac:chgData name="Gregory, Allan" userId="39c37d2c-2b25-40b9-84b4-f40bdde2b794" providerId="ADAL" clId="{2707E142-E957-4BA4-8788-02A27C7F9EB3}" dt="2023-05-17T09:05:12.364" v="1511" actId="20577"/>
          <ac:spMkLst>
            <pc:docMk/>
            <pc:sldMk cId="289517291" sldId="2147374726"/>
            <ac:spMk id="8" creationId="{4639EFF5-6F52-B3B0-F435-B09970B022D7}"/>
          </ac:spMkLst>
        </pc:spChg>
        <pc:spChg chg="add mod">
          <ac:chgData name="Gregory, Allan" userId="39c37d2c-2b25-40b9-84b4-f40bdde2b794" providerId="ADAL" clId="{2707E142-E957-4BA4-8788-02A27C7F9EB3}" dt="2023-05-17T09:05:01.680" v="1509" actId="1076"/>
          <ac:spMkLst>
            <pc:docMk/>
            <pc:sldMk cId="289517291" sldId="2147374726"/>
            <ac:spMk id="9" creationId="{1D4CA9EF-7B60-A5B2-2706-F7F9DCD927F2}"/>
          </ac:spMkLst>
        </pc:spChg>
        <pc:spChg chg="del">
          <ac:chgData name="Gregory, Allan" userId="39c37d2c-2b25-40b9-84b4-f40bdde2b794" providerId="ADAL" clId="{2707E142-E957-4BA4-8788-02A27C7F9EB3}" dt="2023-05-17T08:48:39.741" v="1216" actId="478"/>
          <ac:spMkLst>
            <pc:docMk/>
            <pc:sldMk cId="289517291" sldId="2147374726"/>
            <ac:spMk id="10" creationId="{75EFF940-B313-432F-BB53-B5FF51A8E0FC}"/>
          </ac:spMkLst>
        </pc:spChg>
        <pc:spChg chg="add mod">
          <ac:chgData name="Gregory, Allan" userId="39c37d2c-2b25-40b9-84b4-f40bdde2b794" providerId="ADAL" clId="{2707E142-E957-4BA4-8788-02A27C7F9EB3}" dt="2023-05-17T09:05:01.680" v="1509" actId="1076"/>
          <ac:spMkLst>
            <pc:docMk/>
            <pc:sldMk cId="289517291" sldId="2147374726"/>
            <ac:spMk id="11" creationId="{97112A64-FB48-31C7-AB1A-1F14DC8437D0}"/>
          </ac:spMkLst>
        </pc:spChg>
        <pc:spChg chg="add mod">
          <ac:chgData name="Gregory, Allan" userId="39c37d2c-2b25-40b9-84b4-f40bdde2b794" providerId="ADAL" clId="{2707E142-E957-4BA4-8788-02A27C7F9EB3}" dt="2023-05-17T09:04:53.451" v="1507" actId="1076"/>
          <ac:spMkLst>
            <pc:docMk/>
            <pc:sldMk cId="289517291" sldId="2147374726"/>
            <ac:spMk id="12" creationId="{28EDA70C-3B95-1369-755D-A6D1FF170DD4}"/>
          </ac:spMkLst>
        </pc:spChg>
        <pc:spChg chg="add mod">
          <ac:chgData name="Gregory, Allan" userId="39c37d2c-2b25-40b9-84b4-f40bdde2b794" providerId="ADAL" clId="{2707E142-E957-4BA4-8788-02A27C7F9EB3}" dt="2023-05-17T09:04:53.451" v="1507" actId="1076"/>
          <ac:spMkLst>
            <pc:docMk/>
            <pc:sldMk cId="289517291" sldId="2147374726"/>
            <ac:spMk id="13" creationId="{8C53A8EB-63E7-0D59-7743-3203F9140052}"/>
          </ac:spMkLst>
        </pc:spChg>
        <pc:spChg chg="add mod">
          <ac:chgData name="Gregory, Allan" userId="39c37d2c-2b25-40b9-84b4-f40bdde2b794" providerId="ADAL" clId="{2707E142-E957-4BA4-8788-02A27C7F9EB3}" dt="2023-05-17T09:04:53.451" v="1507" actId="1076"/>
          <ac:spMkLst>
            <pc:docMk/>
            <pc:sldMk cId="289517291" sldId="2147374726"/>
            <ac:spMk id="14" creationId="{4B150510-A55D-C8DD-3DFE-D9D43CC45E47}"/>
          </ac:spMkLst>
        </pc:spChg>
        <pc:spChg chg="add mod">
          <ac:chgData name="Gregory, Allan" userId="39c37d2c-2b25-40b9-84b4-f40bdde2b794" providerId="ADAL" clId="{2707E142-E957-4BA4-8788-02A27C7F9EB3}" dt="2023-05-17T09:04:53.451" v="1507" actId="1076"/>
          <ac:spMkLst>
            <pc:docMk/>
            <pc:sldMk cId="289517291" sldId="2147374726"/>
            <ac:spMk id="15" creationId="{7E6B7060-7F61-74E1-7F5F-49481EB42328}"/>
          </ac:spMkLst>
        </pc:spChg>
        <pc:spChg chg="add mod">
          <ac:chgData name="Gregory, Allan" userId="39c37d2c-2b25-40b9-84b4-f40bdde2b794" providerId="ADAL" clId="{2707E142-E957-4BA4-8788-02A27C7F9EB3}" dt="2023-05-17T09:04:53.451" v="1507" actId="1076"/>
          <ac:spMkLst>
            <pc:docMk/>
            <pc:sldMk cId="289517291" sldId="2147374726"/>
            <ac:spMk id="16" creationId="{A338CF7C-8815-911F-12BD-CE2A4249826E}"/>
          </ac:spMkLst>
        </pc:spChg>
      </pc:sldChg>
      <pc:sldMasterChg chg="delSldLayout">
        <pc:chgData name="Gregory, Allan" userId="39c37d2c-2b25-40b9-84b4-f40bdde2b794" providerId="ADAL" clId="{2707E142-E957-4BA4-8788-02A27C7F9EB3}" dt="2023-05-17T08:11:09.823" v="469" actId="47"/>
        <pc:sldMasterMkLst>
          <pc:docMk/>
          <pc:sldMasterMk cId="2927442732" sldId="2147483648"/>
        </pc:sldMasterMkLst>
        <pc:sldLayoutChg chg="del">
          <pc:chgData name="Gregory, Allan" userId="39c37d2c-2b25-40b9-84b4-f40bdde2b794" providerId="ADAL" clId="{2707E142-E957-4BA4-8788-02A27C7F9EB3}" dt="2023-05-17T08:11:09.823" v="469" actId="47"/>
          <pc:sldLayoutMkLst>
            <pc:docMk/>
            <pc:sldMasterMk cId="2927442732" sldId="2147483648"/>
            <pc:sldLayoutMk cId="875308225" sldId="2147483668"/>
          </pc:sldLayoutMkLst>
        </pc:sldLayoutChg>
      </pc:sldMasterChg>
    </pc:docChg>
  </pc:docChgLst>
  <pc:docChgLst>
    <pc:chgData name="Gregory, Allan" userId="39c37d2c-2b25-40b9-84b4-f40bdde2b794" providerId="ADAL" clId="{198CA0FB-6747-4A3A-9DB7-974ACE9151A8}"/>
    <pc:docChg chg="modSld">
      <pc:chgData name="Gregory, Allan" userId="39c37d2c-2b25-40b9-84b4-f40bdde2b794" providerId="ADAL" clId="{198CA0FB-6747-4A3A-9DB7-974ACE9151A8}" dt="2023-04-26T12:15:09.254" v="18" actId="20577"/>
      <pc:docMkLst>
        <pc:docMk/>
      </pc:docMkLst>
      <pc:sldChg chg="modNotesTx">
        <pc:chgData name="Gregory, Allan" userId="39c37d2c-2b25-40b9-84b4-f40bdde2b794" providerId="ADAL" clId="{198CA0FB-6747-4A3A-9DB7-974ACE9151A8}" dt="2023-04-26T12:15:09.254" v="18" actId="20577"/>
        <pc:sldMkLst>
          <pc:docMk/>
          <pc:sldMk cId="3176832151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51F97-AC76-417C-9C58-587C390B7A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F2BABD-23E9-4D15-ADAB-B3881109BB3C}">
      <dgm:prSet phldrT="[Text]"/>
      <dgm:spPr/>
      <dgm:t>
        <a:bodyPr/>
        <a:lstStyle/>
        <a:p>
          <a:r>
            <a:rPr lang="en-GB" dirty="0"/>
            <a:t>Series 1: OCT 22 - insights gathering</a:t>
          </a:r>
        </a:p>
      </dgm:t>
    </dgm:pt>
    <dgm:pt modelId="{DFEF5139-707D-4EC4-93DC-0EE0C2F22B57}" type="parTrans" cxnId="{4B245F6D-C12F-41A7-9B9D-3F64D44A5DA5}">
      <dgm:prSet/>
      <dgm:spPr/>
      <dgm:t>
        <a:bodyPr/>
        <a:lstStyle/>
        <a:p>
          <a:endParaRPr lang="en-GB"/>
        </a:p>
      </dgm:t>
    </dgm:pt>
    <dgm:pt modelId="{7C1E8204-B5FD-47B9-9DE3-89A4C0B59FA0}" type="sibTrans" cxnId="{4B245F6D-C12F-41A7-9B9D-3F64D44A5DA5}">
      <dgm:prSet/>
      <dgm:spPr/>
      <dgm:t>
        <a:bodyPr/>
        <a:lstStyle/>
        <a:p>
          <a:endParaRPr lang="en-GB"/>
        </a:p>
      </dgm:t>
    </dgm:pt>
    <dgm:pt modelId="{19AA147E-971E-4D55-805C-D3E862155252}">
      <dgm:prSet/>
      <dgm:spPr/>
      <dgm:t>
        <a:bodyPr/>
        <a:lstStyle/>
        <a:p>
          <a:r>
            <a:rPr lang="en-GB" dirty="0"/>
            <a:t>Series 2: NOV 22 – sharing drafts</a:t>
          </a:r>
        </a:p>
      </dgm:t>
    </dgm:pt>
    <dgm:pt modelId="{E03792E6-2822-4E92-9B72-D2523C978A8E}" type="parTrans" cxnId="{FD7E6AB5-8BDB-4430-8131-95BA44CF98D9}">
      <dgm:prSet/>
      <dgm:spPr/>
      <dgm:t>
        <a:bodyPr/>
        <a:lstStyle/>
        <a:p>
          <a:endParaRPr lang="en-GB"/>
        </a:p>
      </dgm:t>
    </dgm:pt>
    <dgm:pt modelId="{42F9D7E3-EFDE-44F8-A3A0-863ED194A29E}" type="sibTrans" cxnId="{FD7E6AB5-8BDB-4430-8131-95BA44CF98D9}">
      <dgm:prSet/>
      <dgm:spPr/>
      <dgm:t>
        <a:bodyPr/>
        <a:lstStyle/>
        <a:p>
          <a:endParaRPr lang="en-GB"/>
        </a:p>
      </dgm:t>
    </dgm:pt>
    <dgm:pt modelId="{749511D2-5B83-4F9B-9E1E-2DB4AD693FF9}">
      <dgm:prSet/>
      <dgm:spPr/>
      <dgm:t>
        <a:bodyPr/>
        <a:lstStyle/>
        <a:p>
          <a:r>
            <a:rPr lang="en-GB" dirty="0"/>
            <a:t>Series 3: DEC 22 – testing with vendors</a:t>
          </a:r>
        </a:p>
      </dgm:t>
    </dgm:pt>
    <dgm:pt modelId="{07B75EFE-E910-45B4-9F7C-65F321FD94A6}" type="parTrans" cxnId="{AE18FA99-7555-4C2A-A95E-E797CFBEA5BE}">
      <dgm:prSet/>
      <dgm:spPr/>
      <dgm:t>
        <a:bodyPr/>
        <a:lstStyle/>
        <a:p>
          <a:endParaRPr lang="en-GB"/>
        </a:p>
      </dgm:t>
    </dgm:pt>
    <dgm:pt modelId="{D26A51D6-84A1-487F-887D-FD92209C14DE}" type="sibTrans" cxnId="{AE18FA99-7555-4C2A-A95E-E797CFBEA5BE}">
      <dgm:prSet/>
      <dgm:spPr/>
      <dgm:t>
        <a:bodyPr/>
        <a:lstStyle/>
        <a:p>
          <a:endParaRPr lang="en-GB"/>
        </a:p>
      </dgm:t>
    </dgm:pt>
    <dgm:pt modelId="{F64BDCA3-15BA-4136-A830-89B8202AC9CF}">
      <dgm:prSet/>
      <dgm:spPr/>
      <dgm:t>
        <a:bodyPr/>
        <a:lstStyle/>
        <a:p>
          <a:r>
            <a:rPr lang="en-GB" dirty="0"/>
            <a:t>Refine / Test conversations</a:t>
          </a:r>
        </a:p>
      </dgm:t>
    </dgm:pt>
    <dgm:pt modelId="{151B6A98-5514-45C4-8967-407F5FA823AA}" type="parTrans" cxnId="{FC92328C-1A95-4B89-A15B-C8630CFB38E2}">
      <dgm:prSet/>
      <dgm:spPr/>
      <dgm:t>
        <a:bodyPr/>
        <a:lstStyle/>
        <a:p>
          <a:endParaRPr lang="en-GB"/>
        </a:p>
      </dgm:t>
    </dgm:pt>
    <dgm:pt modelId="{8ADBBFF0-905D-4D32-A48F-9EFF0FBABACC}" type="sibTrans" cxnId="{FC92328C-1A95-4B89-A15B-C8630CFB38E2}">
      <dgm:prSet/>
      <dgm:spPr/>
      <dgm:t>
        <a:bodyPr/>
        <a:lstStyle/>
        <a:p>
          <a:endParaRPr lang="en-GB"/>
        </a:p>
      </dgm:t>
    </dgm:pt>
    <dgm:pt modelId="{75926AC8-53DA-476F-8C67-6500B2B53AF2}">
      <dgm:prSet phldrT="[Text]"/>
      <dgm:spPr/>
      <dgm:t>
        <a:bodyPr/>
        <a:lstStyle/>
        <a:p>
          <a:r>
            <a:rPr lang="en-GB" dirty="0"/>
            <a:t>Insights from </a:t>
          </a:r>
          <a:r>
            <a:rPr lang="en-GB" dirty="0" err="1"/>
            <a:t>i</a:t>
          </a:r>
          <a:r>
            <a:rPr lang="en-GB" dirty="0"/>
            <a:t>) existing services offering vape-supported quit interventions; and ii) vendors providing vapes to the public sector</a:t>
          </a:r>
        </a:p>
      </dgm:t>
    </dgm:pt>
    <dgm:pt modelId="{01CC41F4-033E-4866-A205-9C647A4BDB15}" type="parTrans" cxnId="{344EEAB7-80CA-4AB2-9C4F-A0EFE0A8CFEA}">
      <dgm:prSet/>
      <dgm:spPr/>
      <dgm:t>
        <a:bodyPr/>
        <a:lstStyle/>
        <a:p>
          <a:endParaRPr lang="en-GB"/>
        </a:p>
      </dgm:t>
    </dgm:pt>
    <dgm:pt modelId="{3C57B5BB-B39E-456C-BD37-E3CD0F45342E}" type="sibTrans" cxnId="{344EEAB7-80CA-4AB2-9C4F-A0EFE0A8CFEA}">
      <dgm:prSet/>
      <dgm:spPr/>
      <dgm:t>
        <a:bodyPr/>
        <a:lstStyle/>
        <a:p>
          <a:endParaRPr lang="en-GB"/>
        </a:p>
      </dgm:t>
    </dgm:pt>
    <dgm:pt modelId="{571F39FB-1D19-4CFC-BD47-F92E4BE3886D}">
      <dgm:prSet/>
      <dgm:spPr/>
      <dgm:t>
        <a:bodyPr/>
        <a:lstStyle/>
        <a:p>
          <a:r>
            <a:rPr lang="en-GB"/>
            <a:t>presentation </a:t>
          </a:r>
          <a:r>
            <a:rPr lang="en-GB" dirty="0"/>
            <a:t>of draft procurement platform offer to customers</a:t>
          </a:r>
        </a:p>
      </dgm:t>
    </dgm:pt>
    <dgm:pt modelId="{7D23E63B-2496-4D48-B17C-48E42DA3CFFE}" type="parTrans" cxnId="{B3DF2F15-2376-4870-963B-9B317013239D}">
      <dgm:prSet/>
      <dgm:spPr/>
      <dgm:t>
        <a:bodyPr/>
        <a:lstStyle/>
        <a:p>
          <a:endParaRPr lang="en-GB"/>
        </a:p>
      </dgm:t>
    </dgm:pt>
    <dgm:pt modelId="{2D3CD68E-51F8-4B7F-9D2A-6C8FBD87E447}" type="sibTrans" cxnId="{B3DF2F15-2376-4870-963B-9B317013239D}">
      <dgm:prSet/>
      <dgm:spPr/>
      <dgm:t>
        <a:bodyPr/>
        <a:lstStyle/>
        <a:p>
          <a:endParaRPr lang="en-GB"/>
        </a:p>
      </dgm:t>
    </dgm:pt>
    <dgm:pt modelId="{C6E358CA-BC36-427D-9563-DBDCED7B6D37}">
      <dgm:prSet/>
      <dgm:spPr/>
      <dgm:t>
        <a:bodyPr/>
        <a:lstStyle/>
        <a:p>
          <a:r>
            <a:rPr lang="en-GB" dirty="0"/>
            <a:t>Testing product and service specifications with vendors</a:t>
          </a:r>
        </a:p>
      </dgm:t>
    </dgm:pt>
    <dgm:pt modelId="{D76215E4-AB18-4F37-991A-10DBF3D06498}" type="parTrans" cxnId="{6BB01081-D7B3-4BF1-8A77-27B9E7D555D5}">
      <dgm:prSet/>
      <dgm:spPr/>
      <dgm:t>
        <a:bodyPr/>
        <a:lstStyle/>
        <a:p>
          <a:endParaRPr lang="en-GB"/>
        </a:p>
      </dgm:t>
    </dgm:pt>
    <dgm:pt modelId="{1062EFD6-083E-40DC-91FE-87A3122BB46D}" type="sibTrans" cxnId="{6BB01081-D7B3-4BF1-8A77-27B9E7D555D5}">
      <dgm:prSet/>
      <dgm:spPr/>
      <dgm:t>
        <a:bodyPr/>
        <a:lstStyle/>
        <a:p>
          <a:endParaRPr lang="en-GB"/>
        </a:p>
      </dgm:t>
    </dgm:pt>
    <dgm:pt modelId="{DAADB024-1316-4DAD-BB44-6DD6BDB003BC}">
      <dgm:prSet/>
      <dgm:spPr/>
      <dgm:t>
        <a:bodyPr/>
        <a:lstStyle/>
        <a:p>
          <a:r>
            <a:rPr lang="en-GB"/>
            <a:t>Continue </a:t>
          </a:r>
          <a:r>
            <a:rPr lang="en-GB" dirty="0"/>
            <a:t>to have conversations with customers and vendors to refine/test.</a:t>
          </a:r>
        </a:p>
      </dgm:t>
    </dgm:pt>
    <dgm:pt modelId="{82888BF9-5CEA-4191-AEC7-35B90CC27E93}" type="parTrans" cxnId="{AAC74599-0E39-468D-9048-6242AE1B88BF}">
      <dgm:prSet/>
      <dgm:spPr/>
      <dgm:t>
        <a:bodyPr/>
        <a:lstStyle/>
        <a:p>
          <a:endParaRPr lang="en-GB"/>
        </a:p>
      </dgm:t>
    </dgm:pt>
    <dgm:pt modelId="{3F1B36F8-CACD-49B5-8217-C77F6538DD68}" type="sibTrans" cxnId="{AAC74599-0E39-468D-9048-6242AE1B88BF}">
      <dgm:prSet/>
      <dgm:spPr/>
      <dgm:t>
        <a:bodyPr/>
        <a:lstStyle/>
        <a:p>
          <a:endParaRPr lang="en-GB"/>
        </a:p>
      </dgm:t>
    </dgm:pt>
    <dgm:pt modelId="{8090EAD5-CB3F-42E9-8B20-05894B102E6F}" type="pres">
      <dgm:prSet presAssocID="{92851F97-AC76-417C-9C58-587C390B7A34}" presName="linear" presStyleCnt="0">
        <dgm:presLayoutVars>
          <dgm:dir/>
          <dgm:animLvl val="lvl"/>
          <dgm:resizeHandles val="exact"/>
        </dgm:presLayoutVars>
      </dgm:prSet>
      <dgm:spPr/>
    </dgm:pt>
    <dgm:pt modelId="{946F7D00-EB1D-4A81-9C13-D220EC6A28F7}" type="pres">
      <dgm:prSet presAssocID="{04F2BABD-23E9-4D15-ADAB-B3881109BB3C}" presName="parentLin" presStyleCnt="0"/>
      <dgm:spPr/>
    </dgm:pt>
    <dgm:pt modelId="{F413742A-4D03-4ABB-81E5-35453044A1EC}" type="pres">
      <dgm:prSet presAssocID="{04F2BABD-23E9-4D15-ADAB-B3881109BB3C}" presName="parentLeftMargin" presStyleLbl="node1" presStyleIdx="0" presStyleCnt="4"/>
      <dgm:spPr/>
    </dgm:pt>
    <dgm:pt modelId="{AC1128BD-DCE1-46F6-8513-7164DCE937B3}" type="pres">
      <dgm:prSet presAssocID="{04F2BABD-23E9-4D15-ADAB-B3881109BB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B4B9C2-D3E3-4168-8B23-3D288ECF4551}" type="pres">
      <dgm:prSet presAssocID="{04F2BABD-23E9-4D15-ADAB-B3881109BB3C}" presName="negativeSpace" presStyleCnt="0"/>
      <dgm:spPr/>
    </dgm:pt>
    <dgm:pt modelId="{D0730499-5C2F-4590-A372-D872FF0230CF}" type="pres">
      <dgm:prSet presAssocID="{04F2BABD-23E9-4D15-ADAB-B3881109BB3C}" presName="childText" presStyleLbl="conFgAcc1" presStyleIdx="0" presStyleCnt="4">
        <dgm:presLayoutVars>
          <dgm:bulletEnabled val="1"/>
        </dgm:presLayoutVars>
      </dgm:prSet>
      <dgm:spPr/>
    </dgm:pt>
    <dgm:pt modelId="{A4EC7E3E-44CB-4D11-A29B-62F68A50411B}" type="pres">
      <dgm:prSet presAssocID="{7C1E8204-B5FD-47B9-9DE3-89A4C0B59FA0}" presName="spaceBetweenRectangles" presStyleCnt="0"/>
      <dgm:spPr/>
    </dgm:pt>
    <dgm:pt modelId="{B3C4FEF5-69BE-4795-9FA6-72ABD4209BE4}" type="pres">
      <dgm:prSet presAssocID="{19AA147E-971E-4D55-805C-D3E862155252}" presName="parentLin" presStyleCnt="0"/>
      <dgm:spPr/>
    </dgm:pt>
    <dgm:pt modelId="{70766918-C91B-4027-91BB-8A5CB907D677}" type="pres">
      <dgm:prSet presAssocID="{19AA147E-971E-4D55-805C-D3E862155252}" presName="parentLeftMargin" presStyleLbl="node1" presStyleIdx="0" presStyleCnt="4"/>
      <dgm:spPr/>
    </dgm:pt>
    <dgm:pt modelId="{2E5B4B28-8152-43A2-A9F2-74B80115737E}" type="pres">
      <dgm:prSet presAssocID="{19AA147E-971E-4D55-805C-D3E8621552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660D47-49BF-4467-8080-BA12ABDCF06F}" type="pres">
      <dgm:prSet presAssocID="{19AA147E-971E-4D55-805C-D3E862155252}" presName="negativeSpace" presStyleCnt="0"/>
      <dgm:spPr/>
    </dgm:pt>
    <dgm:pt modelId="{0EE6EF5D-3C57-4691-A818-28427D2D1827}" type="pres">
      <dgm:prSet presAssocID="{19AA147E-971E-4D55-805C-D3E862155252}" presName="childText" presStyleLbl="conFgAcc1" presStyleIdx="1" presStyleCnt="4">
        <dgm:presLayoutVars>
          <dgm:bulletEnabled val="1"/>
        </dgm:presLayoutVars>
      </dgm:prSet>
      <dgm:spPr/>
    </dgm:pt>
    <dgm:pt modelId="{4A3D47AE-8C07-4D29-8BF1-73C26C59AD20}" type="pres">
      <dgm:prSet presAssocID="{42F9D7E3-EFDE-44F8-A3A0-863ED194A29E}" presName="spaceBetweenRectangles" presStyleCnt="0"/>
      <dgm:spPr/>
    </dgm:pt>
    <dgm:pt modelId="{7CBFFBEF-54DF-4C3F-AB37-B54FA683771F}" type="pres">
      <dgm:prSet presAssocID="{749511D2-5B83-4F9B-9E1E-2DB4AD693FF9}" presName="parentLin" presStyleCnt="0"/>
      <dgm:spPr/>
    </dgm:pt>
    <dgm:pt modelId="{6B67A386-70BE-4AAB-8A26-946488D90FD4}" type="pres">
      <dgm:prSet presAssocID="{749511D2-5B83-4F9B-9E1E-2DB4AD693FF9}" presName="parentLeftMargin" presStyleLbl="node1" presStyleIdx="1" presStyleCnt="4"/>
      <dgm:spPr/>
    </dgm:pt>
    <dgm:pt modelId="{61F55B22-90E1-4FFB-88B3-0B3146F29A63}" type="pres">
      <dgm:prSet presAssocID="{749511D2-5B83-4F9B-9E1E-2DB4AD693FF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37392D-3B48-4955-9D96-9432774125C6}" type="pres">
      <dgm:prSet presAssocID="{749511D2-5B83-4F9B-9E1E-2DB4AD693FF9}" presName="negativeSpace" presStyleCnt="0"/>
      <dgm:spPr/>
    </dgm:pt>
    <dgm:pt modelId="{29CA9D8C-60E8-4CB2-82A5-BB400D05CBBF}" type="pres">
      <dgm:prSet presAssocID="{749511D2-5B83-4F9B-9E1E-2DB4AD693FF9}" presName="childText" presStyleLbl="conFgAcc1" presStyleIdx="2" presStyleCnt="4">
        <dgm:presLayoutVars>
          <dgm:bulletEnabled val="1"/>
        </dgm:presLayoutVars>
      </dgm:prSet>
      <dgm:spPr/>
    </dgm:pt>
    <dgm:pt modelId="{7242B3BF-D463-4E68-AC9D-4B0CE416DBA9}" type="pres">
      <dgm:prSet presAssocID="{D26A51D6-84A1-487F-887D-FD92209C14DE}" presName="spaceBetweenRectangles" presStyleCnt="0"/>
      <dgm:spPr/>
    </dgm:pt>
    <dgm:pt modelId="{6F79AF76-F0BA-4F99-BCDA-A47D8867EDBF}" type="pres">
      <dgm:prSet presAssocID="{F64BDCA3-15BA-4136-A830-89B8202AC9CF}" presName="parentLin" presStyleCnt="0"/>
      <dgm:spPr/>
    </dgm:pt>
    <dgm:pt modelId="{FAEDAC53-0675-4AAA-B362-58C96E2BDB33}" type="pres">
      <dgm:prSet presAssocID="{F64BDCA3-15BA-4136-A830-89B8202AC9CF}" presName="parentLeftMargin" presStyleLbl="node1" presStyleIdx="2" presStyleCnt="4"/>
      <dgm:spPr/>
    </dgm:pt>
    <dgm:pt modelId="{39F13710-9D56-45F8-97E4-E7EAC52C5BDA}" type="pres">
      <dgm:prSet presAssocID="{F64BDCA3-15BA-4136-A830-89B8202AC9C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A099943-CB14-43D4-B30D-C09D208F2956}" type="pres">
      <dgm:prSet presAssocID="{F64BDCA3-15BA-4136-A830-89B8202AC9CF}" presName="negativeSpace" presStyleCnt="0"/>
      <dgm:spPr/>
    </dgm:pt>
    <dgm:pt modelId="{5A1C227A-DFB9-4197-918E-427A00444240}" type="pres">
      <dgm:prSet presAssocID="{F64BDCA3-15BA-4136-A830-89B8202AC9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1281001-FA37-4DF8-BB9F-B587F055A393}" type="presOf" srcId="{04F2BABD-23E9-4D15-ADAB-B3881109BB3C}" destId="{AC1128BD-DCE1-46F6-8513-7164DCE937B3}" srcOrd="1" destOrd="0" presId="urn:microsoft.com/office/officeart/2005/8/layout/list1"/>
    <dgm:cxn modelId="{B3DF2F15-2376-4870-963B-9B317013239D}" srcId="{19AA147E-971E-4D55-805C-D3E862155252}" destId="{571F39FB-1D19-4CFC-BD47-F92E4BE3886D}" srcOrd="0" destOrd="0" parTransId="{7D23E63B-2496-4D48-B17C-48E42DA3CFFE}" sibTransId="{2D3CD68E-51F8-4B7F-9D2A-6C8FBD87E447}"/>
    <dgm:cxn modelId="{ABCA2823-7E86-4A2B-BFA4-873D3EDB7896}" type="presOf" srcId="{C6E358CA-BC36-427D-9563-DBDCED7B6D37}" destId="{29CA9D8C-60E8-4CB2-82A5-BB400D05CBBF}" srcOrd="0" destOrd="0" presId="urn:microsoft.com/office/officeart/2005/8/layout/list1"/>
    <dgm:cxn modelId="{49D45431-4A10-484A-A9E7-5F460E1D239C}" type="presOf" srcId="{75926AC8-53DA-476F-8C67-6500B2B53AF2}" destId="{D0730499-5C2F-4590-A372-D872FF0230CF}" srcOrd="0" destOrd="0" presId="urn:microsoft.com/office/officeart/2005/8/layout/list1"/>
    <dgm:cxn modelId="{FDF2EF34-875E-4CDC-9560-799AB7260093}" type="presOf" srcId="{749511D2-5B83-4F9B-9E1E-2DB4AD693FF9}" destId="{6B67A386-70BE-4AAB-8A26-946488D90FD4}" srcOrd="0" destOrd="0" presId="urn:microsoft.com/office/officeart/2005/8/layout/list1"/>
    <dgm:cxn modelId="{0C1B825D-F3F1-4876-9FEF-0FCDA8548C9A}" type="presOf" srcId="{749511D2-5B83-4F9B-9E1E-2DB4AD693FF9}" destId="{61F55B22-90E1-4FFB-88B3-0B3146F29A63}" srcOrd="1" destOrd="0" presId="urn:microsoft.com/office/officeart/2005/8/layout/list1"/>
    <dgm:cxn modelId="{4B245F6D-C12F-41A7-9B9D-3F64D44A5DA5}" srcId="{92851F97-AC76-417C-9C58-587C390B7A34}" destId="{04F2BABD-23E9-4D15-ADAB-B3881109BB3C}" srcOrd="0" destOrd="0" parTransId="{DFEF5139-707D-4EC4-93DC-0EE0C2F22B57}" sibTransId="{7C1E8204-B5FD-47B9-9DE3-89A4C0B59FA0}"/>
    <dgm:cxn modelId="{1369BA53-6B48-4875-9FE1-7FFCB58FA36B}" type="presOf" srcId="{04F2BABD-23E9-4D15-ADAB-B3881109BB3C}" destId="{F413742A-4D03-4ABB-81E5-35453044A1EC}" srcOrd="0" destOrd="0" presId="urn:microsoft.com/office/officeart/2005/8/layout/list1"/>
    <dgm:cxn modelId="{6BB01081-D7B3-4BF1-8A77-27B9E7D555D5}" srcId="{749511D2-5B83-4F9B-9E1E-2DB4AD693FF9}" destId="{C6E358CA-BC36-427D-9563-DBDCED7B6D37}" srcOrd="0" destOrd="0" parTransId="{D76215E4-AB18-4F37-991A-10DBF3D06498}" sibTransId="{1062EFD6-083E-40DC-91FE-87A3122BB46D}"/>
    <dgm:cxn modelId="{FC92328C-1A95-4B89-A15B-C8630CFB38E2}" srcId="{92851F97-AC76-417C-9C58-587C390B7A34}" destId="{F64BDCA3-15BA-4136-A830-89B8202AC9CF}" srcOrd="3" destOrd="0" parTransId="{151B6A98-5514-45C4-8967-407F5FA823AA}" sibTransId="{8ADBBFF0-905D-4D32-A48F-9EFF0FBABACC}"/>
    <dgm:cxn modelId="{18584C8E-61A7-4CBF-905D-00B2DE743F9F}" type="presOf" srcId="{DAADB024-1316-4DAD-BB44-6DD6BDB003BC}" destId="{5A1C227A-DFB9-4197-918E-427A00444240}" srcOrd="0" destOrd="0" presId="urn:microsoft.com/office/officeart/2005/8/layout/list1"/>
    <dgm:cxn modelId="{AAC74599-0E39-468D-9048-6242AE1B88BF}" srcId="{F64BDCA3-15BA-4136-A830-89B8202AC9CF}" destId="{DAADB024-1316-4DAD-BB44-6DD6BDB003BC}" srcOrd="0" destOrd="0" parTransId="{82888BF9-5CEA-4191-AEC7-35B90CC27E93}" sibTransId="{3F1B36F8-CACD-49B5-8217-C77F6538DD68}"/>
    <dgm:cxn modelId="{AE18FA99-7555-4C2A-A95E-E797CFBEA5BE}" srcId="{92851F97-AC76-417C-9C58-587C390B7A34}" destId="{749511D2-5B83-4F9B-9E1E-2DB4AD693FF9}" srcOrd="2" destOrd="0" parTransId="{07B75EFE-E910-45B4-9F7C-65F321FD94A6}" sibTransId="{D26A51D6-84A1-487F-887D-FD92209C14DE}"/>
    <dgm:cxn modelId="{5D5883A0-57A0-4EA1-B8A0-45E075F29413}" type="presOf" srcId="{571F39FB-1D19-4CFC-BD47-F92E4BE3886D}" destId="{0EE6EF5D-3C57-4691-A818-28427D2D1827}" srcOrd="0" destOrd="0" presId="urn:microsoft.com/office/officeart/2005/8/layout/list1"/>
    <dgm:cxn modelId="{19FA90AC-B185-4A65-9C81-058768E1A222}" type="presOf" srcId="{19AA147E-971E-4D55-805C-D3E862155252}" destId="{2E5B4B28-8152-43A2-A9F2-74B80115737E}" srcOrd="1" destOrd="0" presId="urn:microsoft.com/office/officeart/2005/8/layout/list1"/>
    <dgm:cxn modelId="{DECA59B4-0B91-47C5-B214-6C2544AD7E3F}" type="presOf" srcId="{19AA147E-971E-4D55-805C-D3E862155252}" destId="{70766918-C91B-4027-91BB-8A5CB907D677}" srcOrd="0" destOrd="0" presId="urn:microsoft.com/office/officeart/2005/8/layout/list1"/>
    <dgm:cxn modelId="{FD7E6AB5-8BDB-4430-8131-95BA44CF98D9}" srcId="{92851F97-AC76-417C-9C58-587C390B7A34}" destId="{19AA147E-971E-4D55-805C-D3E862155252}" srcOrd="1" destOrd="0" parTransId="{E03792E6-2822-4E92-9B72-D2523C978A8E}" sibTransId="{42F9D7E3-EFDE-44F8-A3A0-863ED194A29E}"/>
    <dgm:cxn modelId="{344EEAB7-80CA-4AB2-9C4F-A0EFE0A8CFEA}" srcId="{04F2BABD-23E9-4D15-ADAB-B3881109BB3C}" destId="{75926AC8-53DA-476F-8C67-6500B2B53AF2}" srcOrd="0" destOrd="0" parTransId="{01CC41F4-033E-4866-A205-9C647A4BDB15}" sibTransId="{3C57B5BB-B39E-456C-BD37-E3CD0F45342E}"/>
    <dgm:cxn modelId="{8A08A8CC-A340-418D-A684-5FBC84E76016}" type="presOf" srcId="{F64BDCA3-15BA-4136-A830-89B8202AC9CF}" destId="{FAEDAC53-0675-4AAA-B362-58C96E2BDB33}" srcOrd="0" destOrd="0" presId="urn:microsoft.com/office/officeart/2005/8/layout/list1"/>
    <dgm:cxn modelId="{01F7F6EA-69F1-4F78-98F0-76D28EFE53F6}" type="presOf" srcId="{F64BDCA3-15BA-4136-A830-89B8202AC9CF}" destId="{39F13710-9D56-45F8-97E4-E7EAC52C5BDA}" srcOrd="1" destOrd="0" presId="urn:microsoft.com/office/officeart/2005/8/layout/list1"/>
    <dgm:cxn modelId="{727D56ED-E00E-4177-A33D-8B19AB52901A}" type="presOf" srcId="{92851F97-AC76-417C-9C58-587C390B7A34}" destId="{8090EAD5-CB3F-42E9-8B20-05894B102E6F}" srcOrd="0" destOrd="0" presId="urn:microsoft.com/office/officeart/2005/8/layout/list1"/>
    <dgm:cxn modelId="{B973B851-618B-4F9A-B4B3-C018C51E7023}" type="presParOf" srcId="{8090EAD5-CB3F-42E9-8B20-05894B102E6F}" destId="{946F7D00-EB1D-4A81-9C13-D220EC6A28F7}" srcOrd="0" destOrd="0" presId="urn:microsoft.com/office/officeart/2005/8/layout/list1"/>
    <dgm:cxn modelId="{4D4F6F65-90A0-403A-ADAF-A7384BE2007F}" type="presParOf" srcId="{946F7D00-EB1D-4A81-9C13-D220EC6A28F7}" destId="{F413742A-4D03-4ABB-81E5-35453044A1EC}" srcOrd="0" destOrd="0" presId="urn:microsoft.com/office/officeart/2005/8/layout/list1"/>
    <dgm:cxn modelId="{74025197-CDB7-4E4D-BEE4-2E6FC98589C4}" type="presParOf" srcId="{946F7D00-EB1D-4A81-9C13-D220EC6A28F7}" destId="{AC1128BD-DCE1-46F6-8513-7164DCE937B3}" srcOrd="1" destOrd="0" presId="urn:microsoft.com/office/officeart/2005/8/layout/list1"/>
    <dgm:cxn modelId="{1BFF4022-DCA3-4AEA-A921-D12EE32B42E6}" type="presParOf" srcId="{8090EAD5-CB3F-42E9-8B20-05894B102E6F}" destId="{09B4B9C2-D3E3-4168-8B23-3D288ECF4551}" srcOrd="1" destOrd="0" presId="urn:microsoft.com/office/officeart/2005/8/layout/list1"/>
    <dgm:cxn modelId="{D7229004-3E93-4638-97EF-3CFA46FD75CF}" type="presParOf" srcId="{8090EAD5-CB3F-42E9-8B20-05894B102E6F}" destId="{D0730499-5C2F-4590-A372-D872FF0230CF}" srcOrd="2" destOrd="0" presId="urn:microsoft.com/office/officeart/2005/8/layout/list1"/>
    <dgm:cxn modelId="{501C5686-6CB1-4618-9C48-C42868DC9A9B}" type="presParOf" srcId="{8090EAD5-CB3F-42E9-8B20-05894B102E6F}" destId="{A4EC7E3E-44CB-4D11-A29B-62F68A50411B}" srcOrd="3" destOrd="0" presId="urn:microsoft.com/office/officeart/2005/8/layout/list1"/>
    <dgm:cxn modelId="{776B3AA5-14C4-4C11-80A7-6DC190F758B4}" type="presParOf" srcId="{8090EAD5-CB3F-42E9-8B20-05894B102E6F}" destId="{B3C4FEF5-69BE-4795-9FA6-72ABD4209BE4}" srcOrd="4" destOrd="0" presId="urn:microsoft.com/office/officeart/2005/8/layout/list1"/>
    <dgm:cxn modelId="{B343A936-885D-4866-9B0D-754F2C6475B6}" type="presParOf" srcId="{B3C4FEF5-69BE-4795-9FA6-72ABD4209BE4}" destId="{70766918-C91B-4027-91BB-8A5CB907D677}" srcOrd="0" destOrd="0" presId="urn:microsoft.com/office/officeart/2005/8/layout/list1"/>
    <dgm:cxn modelId="{B3E1ADE5-720C-4E7B-9DF3-A1CA515DAB81}" type="presParOf" srcId="{B3C4FEF5-69BE-4795-9FA6-72ABD4209BE4}" destId="{2E5B4B28-8152-43A2-A9F2-74B80115737E}" srcOrd="1" destOrd="0" presId="urn:microsoft.com/office/officeart/2005/8/layout/list1"/>
    <dgm:cxn modelId="{9A8D5F88-6E6D-4B9A-AD37-0B3021A2DFE4}" type="presParOf" srcId="{8090EAD5-CB3F-42E9-8B20-05894B102E6F}" destId="{C6660D47-49BF-4467-8080-BA12ABDCF06F}" srcOrd="5" destOrd="0" presId="urn:microsoft.com/office/officeart/2005/8/layout/list1"/>
    <dgm:cxn modelId="{9CC3EAC3-D996-46F4-92BC-94942D27C9E2}" type="presParOf" srcId="{8090EAD5-CB3F-42E9-8B20-05894B102E6F}" destId="{0EE6EF5D-3C57-4691-A818-28427D2D1827}" srcOrd="6" destOrd="0" presId="urn:microsoft.com/office/officeart/2005/8/layout/list1"/>
    <dgm:cxn modelId="{B517920D-3754-4507-A8A9-EBB995789506}" type="presParOf" srcId="{8090EAD5-CB3F-42E9-8B20-05894B102E6F}" destId="{4A3D47AE-8C07-4D29-8BF1-73C26C59AD20}" srcOrd="7" destOrd="0" presId="urn:microsoft.com/office/officeart/2005/8/layout/list1"/>
    <dgm:cxn modelId="{DD05CAFE-6562-43DF-B883-51D644A578FE}" type="presParOf" srcId="{8090EAD5-CB3F-42E9-8B20-05894B102E6F}" destId="{7CBFFBEF-54DF-4C3F-AB37-B54FA683771F}" srcOrd="8" destOrd="0" presId="urn:microsoft.com/office/officeart/2005/8/layout/list1"/>
    <dgm:cxn modelId="{0920014C-15F2-46F0-BEB0-F64A489642DB}" type="presParOf" srcId="{7CBFFBEF-54DF-4C3F-AB37-B54FA683771F}" destId="{6B67A386-70BE-4AAB-8A26-946488D90FD4}" srcOrd="0" destOrd="0" presId="urn:microsoft.com/office/officeart/2005/8/layout/list1"/>
    <dgm:cxn modelId="{95793D2A-4D5C-4549-9B81-955598E466DA}" type="presParOf" srcId="{7CBFFBEF-54DF-4C3F-AB37-B54FA683771F}" destId="{61F55B22-90E1-4FFB-88B3-0B3146F29A63}" srcOrd="1" destOrd="0" presId="urn:microsoft.com/office/officeart/2005/8/layout/list1"/>
    <dgm:cxn modelId="{6E7BDDD5-1468-4F92-989A-BB1DE8E88831}" type="presParOf" srcId="{8090EAD5-CB3F-42E9-8B20-05894B102E6F}" destId="{7C37392D-3B48-4955-9D96-9432774125C6}" srcOrd="9" destOrd="0" presId="urn:microsoft.com/office/officeart/2005/8/layout/list1"/>
    <dgm:cxn modelId="{3EEBE42D-179D-4307-9BBD-4DB601EE79D2}" type="presParOf" srcId="{8090EAD5-CB3F-42E9-8B20-05894B102E6F}" destId="{29CA9D8C-60E8-4CB2-82A5-BB400D05CBBF}" srcOrd="10" destOrd="0" presId="urn:microsoft.com/office/officeart/2005/8/layout/list1"/>
    <dgm:cxn modelId="{AB01A417-2337-4CB6-99B0-8869456226D2}" type="presParOf" srcId="{8090EAD5-CB3F-42E9-8B20-05894B102E6F}" destId="{7242B3BF-D463-4E68-AC9D-4B0CE416DBA9}" srcOrd="11" destOrd="0" presId="urn:microsoft.com/office/officeart/2005/8/layout/list1"/>
    <dgm:cxn modelId="{F48807CB-533B-4665-8B63-BDB4E0052FB2}" type="presParOf" srcId="{8090EAD5-CB3F-42E9-8B20-05894B102E6F}" destId="{6F79AF76-F0BA-4F99-BCDA-A47D8867EDBF}" srcOrd="12" destOrd="0" presId="urn:microsoft.com/office/officeart/2005/8/layout/list1"/>
    <dgm:cxn modelId="{0855D06A-A729-4594-8878-84A29D94FA5F}" type="presParOf" srcId="{6F79AF76-F0BA-4F99-BCDA-A47D8867EDBF}" destId="{FAEDAC53-0675-4AAA-B362-58C96E2BDB33}" srcOrd="0" destOrd="0" presId="urn:microsoft.com/office/officeart/2005/8/layout/list1"/>
    <dgm:cxn modelId="{62020158-ED1A-4ABE-9170-0D73E37F98A1}" type="presParOf" srcId="{6F79AF76-F0BA-4F99-BCDA-A47D8867EDBF}" destId="{39F13710-9D56-45F8-97E4-E7EAC52C5BDA}" srcOrd="1" destOrd="0" presId="urn:microsoft.com/office/officeart/2005/8/layout/list1"/>
    <dgm:cxn modelId="{417B4D32-8719-49B4-8F4F-19ABD24A0344}" type="presParOf" srcId="{8090EAD5-CB3F-42E9-8B20-05894B102E6F}" destId="{5A099943-CB14-43D4-B30D-C09D208F2956}" srcOrd="13" destOrd="0" presId="urn:microsoft.com/office/officeart/2005/8/layout/list1"/>
    <dgm:cxn modelId="{F3620C03-D61B-4D72-AA91-DFC54A8684B3}" type="presParOf" srcId="{8090EAD5-CB3F-42E9-8B20-05894B102E6F}" destId="{5A1C227A-DFB9-4197-918E-427A004442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30499-5C2F-4590-A372-D872FF0230CF}">
      <dsp:nvSpPr>
        <dsp:cNvPr id="0" name=""/>
        <dsp:cNvSpPr/>
      </dsp:nvSpPr>
      <dsp:spPr>
        <a:xfrm>
          <a:off x="0" y="378671"/>
          <a:ext cx="7077807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316" tIns="374904" rIns="5493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Insights from </a:t>
          </a:r>
          <a:r>
            <a:rPr lang="en-GB" sz="1800" kern="1200" dirty="0" err="1"/>
            <a:t>i</a:t>
          </a:r>
          <a:r>
            <a:rPr lang="en-GB" sz="1800" kern="1200" dirty="0"/>
            <a:t>) existing services offering vape-supported quit interventions; and ii) vendors providing vapes to the public sector</a:t>
          </a:r>
        </a:p>
      </dsp:txBody>
      <dsp:txXfrm>
        <a:off x="0" y="378671"/>
        <a:ext cx="7077807" cy="1219050"/>
      </dsp:txXfrm>
    </dsp:sp>
    <dsp:sp modelId="{AC1128BD-DCE1-46F6-8513-7164DCE937B3}">
      <dsp:nvSpPr>
        <dsp:cNvPr id="0" name=""/>
        <dsp:cNvSpPr/>
      </dsp:nvSpPr>
      <dsp:spPr>
        <a:xfrm>
          <a:off x="353890" y="112991"/>
          <a:ext cx="49544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7" tIns="0" rIns="1872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Series 1: OCT 22 - insights gathering</a:t>
          </a:r>
        </a:p>
      </dsp:txBody>
      <dsp:txXfrm>
        <a:off x="379829" y="138930"/>
        <a:ext cx="4902586" cy="479482"/>
      </dsp:txXfrm>
    </dsp:sp>
    <dsp:sp modelId="{0EE6EF5D-3C57-4691-A818-28427D2D1827}">
      <dsp:nvSpPr>
        <dsp:cNvPr id="0" name=""/>
        <dsp:cNvSpPr/>
      </dsp:nvSpPr>
      <dsp:spPr>
        <a:xfrm>
          <a:off x="0" y="1960601"/>
          <a:ext cx="707780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316" tIns="374904" rIns="5493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presentation </a:t>
          </a:r>
          <a:r>
            <a:rPr lang="en-GB" sz="1800" kern="1200" dirty="0"/>
            <a:t>of draft procurement platform offer to customers</a:t>
          </a:r>
        </a:p>
      </dsp:txBody>
      <dsp:txXfrm>
        <a:off x="0" y="1960601"/>
        <a:ext cx="7077807" cy="992250"/>
      </dsp:txXfrm>
    </dsp:sp>
    <dsp:sp modelId="{2E5B4B28-8152-43A2-A9F2-74B80115737E}">
      <dsp:nvSpPr>
        <dsp:cNvPr id="0" name=""/>
        <dsp:cNvSpPr/>
      </dsp:nvSpPr>
      <dsp:spPr>
        <a:xfrm>
          <a:off x="353890" y="1694921"/>
          <a:ext cx="49544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7" tIns="0" rIns="1872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Series 2: NOV 22 – sharing drafts</a:t>
          </a:r>
        </a:p>
      </dsp:txBody>
      <dsp:txXfrm>
        <a:off x="379829" y="1720860"/>
        <a:ext cx="4902586" cy="479482"/>
      </dsp:txXfrm>
    </dsp:sp>
    <dsp:sp modelId="{29CA9D8C-60E8-4CB2-82A5-BB400D05CBBF}">
      <dsp:nvSpPr>
        <dsp:cNvPr id="0" name=""/>
        <dsp:cNvSpPr/>
      </dsp:nvSpPr>
      <dsp:spPr>
        <a:xfrm>
          <a:off x="0" y="3315731"/>
          <a:ext cx="7077807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316" tIns="374904" rIns="5493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Testing product and service specifications with vendors</a:t>
          </a:r>
        </a:p>
      </dsp:txBody>
      <dsp:txXfrm>
        <a:off x="0" y="3315731"/>
        <a:ext cx="7077807" cy="751275"/>
      </dsp:txXfrm>
    </dsp:sp>
    <dsp:sp modelId="{61F55B22-90E1-4FFB-88B3-0B3146F29A63}">
      <dsp:nvSpPr>
        <dsp:cNvPr id="0" name=""/>
        <dsp:cNvSpPr/>
      </dsp:nvSpPr>
      <dsp:spPr>
        <a:xfrm>
          <a:off x="353890" y="3050051"/>
          <a:ext cx="49544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7" tIns="0" rIns="1872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Series 3: DEC 22 – testing with vendors</a:t>
          </a:r>
        </a:p>
      </dsp:txBody>
      <dsp:txXfrm>
        <a:off x="379829" y="3075990"/>
        <a:ext cx="4902586" cy="479482"/>
      </dsp:txXfrm>
    </dsp:sp>
    <dsp:sp modelId="{5A1C227A-DFB9-4197-918E-427A00444240}">
      <dsp:nvSpPr>
        <dsp:cNvPr id="0" name=""/>
        <dsp:cNvSpPr/>
      </dsp:nvSpPr>
      <dsp:spPr>
        <a:xfrm>
          <a:off x="0" y="4429886"/>
          <a:ext cx="707780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316" tIns="374904" rIns="5493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Continue </a:t>
          </a:r>
          <a:r>
            <a:rPr lang="en-GB" sz="1800" kern="1200" dirty="0"/>
            <a:t>to have conversations with customers and vendors to refine/test.</a:t>
          </a:r>
        </a:p>
      </dsp:txBody>
      <dsp:txXfrm>
        <a:off x="0" y="4429886"/>
        <a:ext cx="7077807" cy="992250"/>
      </dsp:txXfrm>
    </dsp:sp>
    <dsp:sp modelId="{39F13710-9D56-45F8-97E4-E7EAC52C5BDA}">
      <dsp:nvSpPr>
        <dsp:cNvPr id="0" name=""/>
        <dsp:cNvSpPr/>
      </dsp:nvSpPr>
      <dsp:spPr>
        <a:xfrm>
          <a:off x="353890" y="4164206"/>
          <a:ext cx="49544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7" tIns="0" rIns="1872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Refine / Test conversations</a:t>
          </a:r>
        </a:p>
      </dsp:txBody>
      <dsp:txXfrm>
        <a:off x="379829" y="4190145"/>
        <a:ext cx="490258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E37C-DD1A-4073-B30C-386131B90569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676B2-F24C-455B-A0FE-DDE7C0C01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6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</a:t>
            </a:r>
            <a:r>
              <a:rPr lang="en-GB"/>
              <a:t>you everybody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95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2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6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4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4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5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0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5BD3F4-D768-43C8-BBC2-CF998C2D5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3EE83-9BB9-481D-8395-69C4DB5CD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374" y="2549668"/>
            <a:ext cx="9144000" cy="563231"/>
          </a:xfrm>
        </p:spPr>
        <p:txBody>
          <a:bodyPr anchor="t" anchorCtr="0">
            <a:spAutoFit/>
          </a:bodyPr>
          <a:lstStyle>
            <a:lvl1pPr algn="l"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Heading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283A4-33DB-4552-9007-D12033D1E1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374" y="4156220"/>
            <a:ext cx="9144000" cy="369332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Presented by/Sub-heading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FDDB99-4A42-4713-B148-1FC5187A0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275" y="5671367"/>
            <a:ext cx="4057650" cy="286232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Published DD Month YYYY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076E1-79A4-46B4-8E65-9C656DB742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0" y="543894"/>
            <a:ext cx="1628811" cy="10563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796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CCBF63-BE77-47F7-BC2C-2060A83C7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00B1E-7CC5-4A29-9FDA-CA9B202B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D207-F256-473F-8ACD-7992ADD8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64E7-4D70-4211-A41C-CD2456D5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C231D-00C0-4BA4-8EC1-A2C808CE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8E4A4-9320-483B-B798-ADCC1CC2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01495D-38F5-45F5-8260-AF9650168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7129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104CED-FCA3-43E9-B6F2-789E2D8FB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46B65-0149-4100-B804-D2C789D9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6C89B-BCF7-4515-83E9-A3C71E965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3B3E4-DD4B-4F60-B675-7EE726FC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A4386-6EBC-49F7-B127-B0EBBFF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BCA2-9676-4B81-BB26-14FE0592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96919-0EAE-4945-AFCE-CD010C6901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737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C2908A-0CFB-4A42-876D-A00D9532E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6847-70BD-4D90-B4D7-F865C7C9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9E28C-4E16-4B39-B317-EACADEF6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8A1F-8F81-4146-95DA-CEF409E4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3909-B62E-4B51-9259-87A8A02A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3E44F-BB29-42BE-9059-C32004F90E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214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DCAB3-0E0A-4629-AB94-975F98601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0E009-FA67-4DB0-9941-4B016B540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41E8-6B80-423A-957E-5BF42338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F63B-FEF9-4C03-9300-380CF7AC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D3F4-F8DF-4316-93E5-D3A857F7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B163B-D380-420A-B774-484E5F4A0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0640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DCB-8595-466D-91F9-A3A35B4C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72557-3AB6-4C0C-B165-4709B366F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28C0B-08E4-4375-BF6C-4AD2EA212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1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6B6993FF-005E-4D25-A3C3-E79278D0D407}"/>
              </a:ext>
            </a:extLst>
          </p:cNvPr>
          <p:cNvSpPr/>
          <p:nvPr/>
        </p:nvSpPr>
        <p:spPr>
          <a:xfrm flipV="1">
            <a:off x="522515" y="2004602"/>
            <a:ext cx="11005453" cy="424092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5279F-6C9F-4A37-B0A4-D9C967D10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154" y="1258064"/>
            <a:ext cx="495300" cy="24765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59DB0EF-E50A-4A80-8617-483FDB8199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425108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BB0CF2-B423-4F3C-A587-D6AAC72112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62504"/>
            <a:ext cx="1918844" cy="1244417"/>
          </a:xfrm>
          <a:prstGeom prst="rect">
            <a:avLst/>
          </a:prstGeom>
          <a:solidFill>
            <a:srgbClr val="FFFBEB"/>
          </a:solidFill>
        </p:spPr>
      </p:pic>
    </p:spTree>
    <p:extLst>
      <p:ext uri="{BB962C8B-B14F-4D97-AF65-F5344CB8AC3E}">
        <p14:creationId xmlns:p14="http://schemas.microsoft.com/office/powerpoint/2010/main" val="20195615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HSC heading &amp; text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5309773-F1F7-46DF-B2D1-D3B0BA48C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57" b="50000"/>
          <a:stretch>
            <a:fillRect/>
          </a:stretch>
        </p:blipFill>
        <p:spPr>
          <a:xfrm>
            <a:off x="0" y="6186162"/>
            <a:ext cx="12191996" cy="6718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68871E-FF3E-4012-859D-0775661AC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6366784"/>
            <a:ext cx="5161281" cy="338558"/>
          </a:xfrm>
          <a:prstGeom prst="rect">
            <a:avLst/>
          </a:prstGeom>
          <a:noFill/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2432A31-4881-4C3E-94BA-A83C7826833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7905" y="1204840"/>
            <a:ext cx="11446166" cy="465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3035BC4-0122-426B-903F-EB53B073436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236857"/>
            <a:ext cx="11447465" cy="904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600" b="1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0745C10-7CAF-443D-8946-45F86F7BDB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1CB30E-51B9-4F8C-BC47-94116E7611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356351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8077943-3D51-438C-8FB7-BEE503748A1B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7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D1DBAAA7-F4B9-4A4A-81BF-531A8E1BCFED}"/>
              </a:ext>
            </a:extLst>
          </p:cNvPr>
          <p:cNvSpPr/>
          <p:nvPr/>
        </p:nvSpPr>
        <p:spPr>
          <a:xfrm flipV="1">
            <a:off x="593271" y="538836"/>
            <a:ext cx="11005453" cy="5551245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B72D255-2FF2-4FD6-BF47-836081E5416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38474" y="2869816"/>
            <a:ext cx="8743950" cy="559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600" b="1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9B5E735-5678-427C-8AFF-16F3D81FCDD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38474" y="3717520"/>
            <a:ext cx="8743950" cy="559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B10D8-1D00-42AA-815B-0ECC5D75D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6366784"/>
            <a:ext cx="5161281" cy="338558"/>
          </a:xfrm>
          <a:prstGeom prst="rect">
            <a:avLst/>
          </a:prstGeom>
          <a:noFill/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F49E0A3-A70B-409B-870E-309C59814D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B6AEF92-7B8A-43C0-BC19-874A70820D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425108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9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HSC large text 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032D987-D47B-4682-B42F-2068EC27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7" b="50000"/>
          <a:stretch>
            <a:fillRect/>
          </a:stretch>
        </p:blipFill>
        <p:spPr>
          <a:xfrm>
            <a:off x="0" y="6186162"/>
            <a:ext cx="12191996" cy="6718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tangle: Diagonal Corners Rounded 6">
            <a:extLst>
              <a:ext uri="{FF2B5EF4-FFF2-40B4-BE49-F238E27FC236}">
                <a16:creationId xmlns:a16="http://schemas.microsoft.com/office/drawing/2014/main" id="{A1D7C8C6-18BC-486A-87AC-BCB0A6D899B6}"/>
              </a:ext>
            </a:extLst>
          </p:cNvPr>
          <p:cNvSpPr/>
          <p:nvPr/>
        </p:nvSpPr>
        <p:spPr>
          <a:xfrm flipV="1">
            <a:off x="404905" y="432602"/>
            <a:ext cx="11416146" cy="5421084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8EC960A-7453-4E87-B8A8-C794E60E50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8007425-7485-421F-8556-1610521BC3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356351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952F9A-BEAC-4493-AEC0-C7E834A58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</p:spTree>
    <p:extLst>
      <p:ext uri="{BB962C8B-B14F-4D97-AF65-F5344CB8AC3E}">
        <p14:creationId xmlns:p14="http://schemas.microsoft.com/office/powerpoint/2010/main" val="4021490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C877D1-B81D-4713-B49F-70D1C1F64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62504"/>
            <a:ext cx="1918844" cy="1244417"/>
          </a:xfrm>
          <a:prstGeom prst="rect">
            <a:avLst/>
          </a:prstGeom>
          <a:solidFill>
            <a:srgbClr val="FFFBEB"/>
          </a:solidFill>
        </p:spPr>
      </p:pic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E28E3FE4-7C0A-4AA6-AFE1-3A10239D3207}"/>
              </a:ext>
            </a:extLst>
          </p:cNvPr>
          <p:cNvSpPr/>
          <p:nvPr/>
        </p:nvSpPr>
        <p:spPr>
          <a:xfrm flipV="1">
            <a:off x="522515" y="2093379"/>
            <a:ext cx="11005453" cy="424092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AD86CED-9A73-450C-A71B-47B526E2A86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2503490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2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4B16E31-4CE8-4D5F-8E29-D7D65EF70AA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3662309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56F0A68-F520-4BB3-B9B5-8E2472B7299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4821128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6E337-E03E-45FD-8D8C-328F4299B3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513" y="598951"/>
            <a:ext cx="1314306" cy="12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6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C83D81-04CB-4893-9BFB-986BF0E2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C58E4-84A1-4EE7-BED2-A7D78CB71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2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56A6B2-45CE-47D3-ADDB-BD31EA111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93AC6-2F50-4B91-B6DD-840E6B04B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87192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/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89940"/>
            <a:ext cx="10515600" cy="369332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96778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41E873-0E11-44B1-8E1D-3939D1CB9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4FAAD646-2462-41CA-AE4B-76753CEDFF5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5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CF87-BF69-4238-8BAD-CEB980F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1D87-EBA9-4116-8E30-46E2565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9C8A0FD4-F699-4BB5-A3C8-3A511F41233C}"/>
              </a:ext>
            </a:extLst>
          </p:cNvPr>
          <p:cNvSpPr/>
          <p:nvPr userDrawn="1"/>
        </p:nvSpPr>
        <p:spPr>
          <a:xfrm flipH="1">
            <a:off x="543561" y="553338"/>
            <a:ext cx="11095443" cy="5390262"/>
          </a:xfrm>
          <a:prstGeom prst="round2DiagRect">
            <a:avLst/>
          </a:prstGeom>
          <a:noFill/>
          <a:ln w="228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71249-A6E6-4E1D-BF38-9B55039C0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039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CFA8AA-1F36-4E3C-977C-A7C918EE0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2F404-A628-4163-A67A-017625A1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CC20F-2520-4988-AFE4-EBE97F23EF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A3220-04BF-4C22-9F1D-EA71CB2E4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4072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C2192-61D5-4EB8-AAF7-C62287CE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3B638-8AEF-4744-AF26-A06733AE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9B26A-6FAE-4CD8-BB5B-6DDE25F43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315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238306-4959-4D7E-824A-5FCB2D385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6CF47-9317-4BCB-B768-6FAFA244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904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0031-2A64-4B9F-9549-581805EC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514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07EE-CCB7-404E-8CA0-28E7EADD43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14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D9511-94F7-4D8A-B308-9F45F8C31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072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B37DB-BE92-439C-B307-B67909DBB68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072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2FB8E-C592-4C15-8B2B-5B8ADAC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3D43E-BF05-4A08-83EC-42885B45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DEC63E-2A54-43A9-B167-8E8069CE00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311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ED54B9-F2A7-4FFF-9D77-5DA942986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557C2-113E-4A34-8911-A50E353E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BCE85-97F0-4F9A-BD88-99ECA8B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4E44F-BFBB-4DDD-863B-D41AF6EB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786D0-5809-43D2-B13B-E5FA45108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5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46B4A-3069-4ED3-99CC-607B68B7B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3A5B5-FA1A-41C9-AE10-1940D02D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A1E2-41C9-4717-9C40-A6543712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1185A-5D30-4C4F-8D3F-9422ECD8D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185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0B943-7FEE-4EBA-894D-1AFF2D30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CFDC-5D94-4F0B-82D3-04481417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440000"/>
            <a:ext cx="11444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55446-D695-44BC-B721-FA7A3D3B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0" y="6356350"/>
            <a:ext cx="6380018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DA2C-4054-4870-AE04-3BEF0E496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81" y="6356350"/>
            <a:ext cx="759691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4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1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7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17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CCStailspend@unite.eu" TargetMode="External"/><Relationship Id="rId3" Type="http://schemas.openxmlformats.org/officeDocument/2006/relationships/hyperlink" Target="https://www.crowncommercial.gov.uk/agreements/RM6202" TargetMode="External"/><Relationship Id="rId7" Type="http://schemas.openxmlformats.org/officeDocument/2006/relationships/hyperlink" Target="http://www.unite.mercateo.com/vapesolution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lan.Gregory@dhsc.gov.uk" TargetMode="External"/><Relationship Id="rId5" Type="http://schemas.openxmlformats.org/officeDocument/2006/relationships/hyperlink" Target="https://www.youtube.com/watch?v=Knc2ij5HdZs" TargetMode="External"/><Relationship Id="rId10" Type="http://schemas.openxmlformats.org/officeDocument/2006/relationships/hyperlink" Target="mailto:cspublic@otgroupltd.co.uk" TargetMode="External"/><Relationship Id="rId4" Type="http://schemas.openxmlformats.org/officeDocument/2006/relationships/hyperlink" Target="https://www.crowncommercial.gov.uk/webinar/request/51847/introduction-to-tail-spend-solution-rm6202" TargetMode="External"/><Relationship Id="rId9" Type="http://schemas.openxmlformats.org/officeDocument/2006/relationships/hyperlink" Target="http://www.otgroupltd.co.uk/vaping-solu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csct.co.uk/publication_service_advice_vapes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ncsct.co.uk/publication_service_advice_vapes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tgroupltd.co.uk/vaping-solutions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CStailspend@unite.eu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unite.mercateo.com/vapesolutions" TargetMode="External"/><Relationship Id="rId9" Type="http://schemas.openxmlformats.org/officeDocument/2006/relationships/hyperlink" Target="mailto:cspublic@otgroupltd.co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70E482-A125-4833-B712-67EC9E72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275" y="2555606"/>
            <a:ext cx="10196904" cy="1837426"/>
          </a:xfrm>
        </p:spPr>
        <p:txBody>
          <a:bodyPr/>
          <a:lstStyle/>
          <a:p>
            <a:r>
              <a:rPr lang="en-GB" dirty="0"/>
              <a:t>Introduction of an approved supply chain for vaping products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Crown Commercial Services: RM6202 Tail Spend Solution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69CF3D-3ED7-4E40-8980-547EF27F0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17 May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D7CDE-4DEB-45B0-9564-CCCCD3DE0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849" y="4550472"/>
            <a:ext cx="2967876" cy="16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3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0775-EA83-4747-BBAC-282DD5A3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A6449-2AE5-2B84-725C-B5DD42D622DF}"/>
              </a:ext>
            </a:extLst>
          </p:cNvPr>
          <p:cNvSpPr txBox="1"/>
          <p:nvPr/>
        </p:nvSpPr>
        <p:spPr>
          <a:xfrm>
            <a:off x="360000" y="166154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A188"/>
                </a:solidFill>
              </a:rPr>
              <a:t>Crown Commercial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9EFF5-6F52-B3B0-F435-B09970B022D7}"/>
              </a:ext>
            </a:extLst>
          </p:cNvPr>
          <p:cNvSpPr txBox="1"/>
          <p:nvPr/>
        </p:nvSpPr>
        <p:spPr>
          <a:xfrm>
            <a:off x="360000" y="2030880"/>
            <a:ext cx="6383700" cy="2161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</a:pPr>
            <a:r>
              <a:rPr lang="en-GB" sz="1800" dirty="0"/>
              <a:t>Further information on the framework, including an introductory webinar, can be found on the CCS homepage at </a:t>
            </a:r>
            <a:r>
              <a:rPr lang="en-GB" sz="1800" dirty="0">
                <a:hlinkClick r:id="rId3"/>
              </a:rPr>
              <a:t>https://www.crowncommercial.gov.uk/agreements/RM6202</a:t>
            </a:r>
            <a:r>
              <a:rPr lang="en-GB" sz="1800" dirty="0"/>
              <a:t> </a:t>
            </a:r>
          </a:p>
          <a:p>
            <a:pPr marL="0" indent="0">
              <a:lnSpc>
                <a:spcPct val="115000"/>
              </a:lnSpc>
            </a:pPr>
            <a:endParaRPr lang="en-GB" sz="1200" dirty="0"/>
          </a:p>
          <a:p>
            <a:pPr marL="0" indent="0">
              <a:lnSpc>
                <a:spcPct val="115000"/>
              </a:lnSpc>
            </a:pPr>
            <a:r>
              <a:rPr lang="en-GB" sz="1200" dirty="0"/>
              <a:t>Of interest to Procurement Specialists:</a:t>
            </a:r>
          </a:p>
          <a:p>
            <a:pPr marL="0" indent="0">
              <a:lnSpc>
                <a:spcPct val="115000"/>
              </a:lnSpc>
            </a:pP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Link to Short Tail Spend Solution Animation </a:t>
            </a: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Link to RM6202 Introduction and Overview Webinar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</a:pPr>
            <a:endParaRPr lang="en-GB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CA9EF-7B60-A5B2-2706-F7F9DCD927F2}"/>
              </a:ext>
            </a:extLst>
          </p:cNvPr>
          <p:cNvSpPr txBox="1"/>
          <p:nvPr/>
        </p:nvSpPr>
        <p:spPr>
          <a:xfrm>
            <a:off x="360000" y="439787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A188"/>
                </a:solidFill>
              </a:rPr>
              <a:t>OHID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12A64-FB48-31C7-AB1A-1F14DC8437D0}"/>
              </a:ext>
            </a:extLst>
          </p:cNvPr>
          <p:cNvSpPr txBox="1"/>
          <p:nvPr/>
        </p:nvSpPr>
        <p:spPr>
          <a:xfrm>
            <a:off x="360000" y="4759960"/>
            <a:ext cx="834966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</a:pPr>
            <a:r>
              <a:rPr lang="en-GB" sz="1800" dirty="0"/>
              <a:t>Contact your OHID Tobacco Regional Lead, and/or </a:t>
            </a:r>
            <a:r>
              <a:rPr lang="en-GB" dirty="0">
                <a:hlinkClick r:id="rId6"/>
              </a:rPr>
              <a:t>Allan.Gregory@dhsc.gov.uk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DA70C-3B95-1369-755D-A6D1FF170DD4}"/>
              </a:ext>
            </a:extLst>
          </p:cNvPr>
          <p:cNvSpPr txBox="1"/>
          <p:nvPr/>
        </p:nvSpPr>
        <p:spPr>
          <a:xfrm>
            <a:off x="7157040" y="2818091"/>
            <a:ext cx="4411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C563E"/>
                </a:solidFill>
                <a:latin typeface="CIDFont+F3"/>
                <a:hlinkClick r:id="rId7"/>
              </a:rPr>
              <a:t>www.unite.mercateo.com/vapesolutions</a:t>
            </a:r>
            <a:r>
              <a:rPr lang="en-GB" dirty="0">
                <a:solidFill>
                  <a:srgbClr val="FC563E"/>
                </a:solidFill>
                <a:latin typeface="CIDFont+F3"/>
              </a:rPr>
              <a:t>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3A8EB-63E7-0D59-7743-3203F9140052}"/>
              </a:ext>
            </a:extLst>
          </p:cNvPr>
          <p:cNvSpPr txBox="1"/>
          <p:nvPr/>
        </p:nvSpPr>
        <p:spPr>
          <a:xfrm>
            <a:off x="7157040" y="3187423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Email: </a:t>
            </a:r>
            <a:r>
              <a:rPr lang="en-GB" sz="1200" dirty="0">
                <a:hlinkClick r:id="rId8"/>
              </a:rPr>
              <a:t>CCStailspend@unite.eu</a:t>
            </a:r>
            <a:endParaRPr lang="en-GB" sz="1200" dirty="0"/>
          </a:p>
          <a:p>
            <a:r>
              <a:rPr lang="en-GB" sz="1200" dirty="0"/>
              <a:t>Tel: 0292 150 9669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50510-A55D-C8DD-3DFE-D9D43CC45E47}"/>
              </a:ext>
            </a:extLst>
          </p:cNvPr>
          <p:cNvSpPr txBox="1"/>
          <p:nvPr/>
        </p:nvSpPr>
        <p:spPr>
          <a:xfrm>
            <a:off x="7157040" y="1987095"/>
            <a:ext cx="4015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IDFont+F3"/>
                <a:hlinkClick r:id="rId9"/>
              </a:rPr>
              <a:t>www.</a:t>
            </a:r>
            <a:r>
              <a:rPr lang="en-GB" sz="1800" b="0" i="0" u="none" strike="noStrike" baseline="0" dirty="0">
                <a:latin typeface="CIDFont+F3"/>
                <a:hlinkClick r:id="rId9"/>
              </a:rPr>
              <a:t>otgroupltd.co.uk/vaping-solutions</a:t>
            </a:r>
            <a:r>
              <a:rPr lang="en-GB" sz="1800" b="0" i="0" u="none" strike="noStrike" baseline="0" dirty="0">
                <a:latin typeface="CIDFont+F3"/>
              </a:rPr>
              <a:t>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B7060-7F61-74E1-7F5F-49481EB42328}"/>
              </a:ext>
            </a:extLst>
          </p:cNvPr>
          <p:cNvSpPr txBox="1"/>
          <p:nvPr/>
        </p:nvSpPr>
        <p:spPr>
          <a:xfrm>
            <a:off x="7157040" y="2356426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Email: </a:t>
            </a:r>
            <a:r>
              <a:rPr lang="en-GB" sz="1200" dirty="0">
                <a:hlinkClick r:id="rId10"/>
              </a:rPr>
              <a:t>cspublic@otgroupltd.co.uk</a:t>
            </a:r>
            <a:r>
              <a:rPr lang="en-GB" sz="1200" dirty="0"/>
              <a:t> </a:t>
            </a:r>
          </a:p>
          <a:p>
            <a:r>
              <a:rPr lang="en-GB" sz="1200" dirty="0"/>
              <a:t>Tel: 0330 165 4452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38CF7C-8815-911F-12BD-CE2A4249826E}"/>
              </a:ext>
            </a:extLst>
          </p:cNvPr>
          <p:cNvSpPr txBox="1"/>
          <p:nvPr/>
        </p:nvSpPr>
        <p:spPr>
          <a:xfrm>
            <a:off x="7157040" y="165392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A188"/>
                </a:solidFill>
              </a:rPr>
              <a:t>Framework Suppliers</a:t>
            </a:r>
          </a:p>
        </p:txBody>
      </p:sp>
    </p:spTree>
    <p:extLst>
      <p:ext uri="{BB962C8B-B14F-4D97-AF65-F5344CB8AC3E}">
        <p14:creationId xmlns:p14="http://schemas.microsoft.com/office/powerpoint/2010/main" val="28951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0775-EA83-4747-BBAC-282DD5A3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LAs face vape procurement challenges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4EF4-8D69-47DB-851C-A62CF597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303563"/>
            <a:ext cx="5202599" cy="458649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What product to chose?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What criteria to use?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How to protect services from tobacco industry vested interest?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What products have been used in trials?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What flavours and strengths are appropriate?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What products comply with MHRA standards?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Voucher or direct supply?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Can we work with local vape shops?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E1026-CFB3-D329-B8D8-9879850C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467644"/>
            <a:ext cx="6350609" cy="35665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3854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5199DD-EC17-4660-B97D-D0A24B0C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36" y="500186"/>
            <a:ext cx="3878253" cy="567667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latin typeface="+mj-lt"/>
                <a:ea typeface="+mj-ea"/>
                <a:cs typeface="+mj-cs"/>
              </a:rPr>
              <a:t>Aims</a:t>
            </a:r>
          </a:p>
          <a:p>
            <a:r>
              <a:rPr lang="en-GB" sz="2000" b="0" dirty="0"/>
              <a:t>To increase quitting among the most disadvantaged smokers by </a:t>
            </a:r>
            <a:r>
              <a:rPr lang="en-GB" sz="2000" b="0" dirty="0">
                <a:solidFill>
                  <a:srgbClr val="00A188"/>
                </a:solidFill>
              </a:rPr>
              <a:t>increasing the use of effective consumer nicotine products in quit smoking attempts </a:t>
            </a:r>
            <a:r>
              <a:rPr lang="en-GB" sz="2000" b="0" dirty="0"/>
              <a:t>in settings such as local stop smoking services, hospitals, drug and alcohol services, homelessness and housing services.</a:t>
            </a:r>
          </a:p>
          <a:p>
            <a:endParaRPr lang="en-GB" sz="2000" b="0" dirty="0"/>
          </a:p>
          <a:p>
            <a:r>
              <a:rPr lang="en-GB" sz="2800" dirty="0">
                <a:latin typeface="+mj-lt"/>
                <a:ea typeface="+mj-ea"/>
                <a:cs typeface="+mj-cs"/>
              </a:rPr>
              <a:t>Objectives</a:t>
            </a:r>
          </a:p>
          <a:p>
            <a:r>
              <a:rPr lang="en-GB" sz="2000" b="0" dirty="0"/>
              <a:t>Provide services with</a:t>
            </a:r>
          </a:p>
          <a:p>
            <a:pPr marL="457200" indent="-457200">
              <a:buAutoNum type="arabicPeriod"/>
            </a:pPr>
            <a:r>
              <a:rPr lang="en-GB" sz="2000" b="0" dirty="0">
                <a:solidFill>
                  <a:srgbClr val="00A188"/>
                </a:solidFill>
              </a:rPr>
              <a:t>procurement advice </a:t>
            </a:r>
            <a:r>
              <a:rPr lang="en-GB" sz="2000" b="0" dirty="0"/>
              <a:t>and </a:t>
            </a:r>
          </a:p>
          <a:p>
            <a:pPr marL="457200" indent="-457200">
              <a:buAutoNum type="arabicPeriod"/>
            </a:pPr>
            <a:r>
              <a:rPr lang="en-GB" sz="2000" b="0" dirty="0">
                <a:solidFill>
                  <a:srgbClr val="00A188"/>
                </a:solidFill>
              </a:rPr>
              <a:t>an approved supply chain for suitably safe and effective nicotine vaping products</a:t>
            </a:r>
            <a:r>
              <a:rPr lang="en-GB" sz="2000" b="0" dirty="0"/>
              <a:t>.  </a:t>
            </a:r>
          </a:p>
          <a:p>
            <a:endParaRPr lang="en-GB" sz="2000" b="0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D59DEFF-91A2-4D7A-879F-4F2F7217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4381" y="6356350"/>
            <a:ext cx="759691" cy="365125"/>
          </a:xfrm>
        </p:spPr>
        <p:txBody>
          <a:bodyPr/>
          <a:lstStyle/>
          <a:p>
            <a:fld id="{06A44ADC-FBC0-4698-B0EC-1AD4A4060383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118938-19AE-4423-B50E-9DE73E4E38E1}"/>
              </a:ext>
            </a:extLst>
          </p:cNvPr>
          <p:cNvCxnSpPr>
            <a:cxnSpLocks/>
          </p:cNvCxnSpPr>
          <p:nvPr/>
        </p:nvCxnSpPr>
        <p:spPr>
          <a:xfrm>
            <a:off x="4523852" y="0"/>
            <a:ext cx="0" cy="6270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1BCB17-C367-4EAE-A455-A0D10D7471C9}"/>
              </a:ext>
            </a:extLst>
          </p:cNvPr>
          <p:cNvSpPr txBox="1"/>
          <p:nvPr/>
        </p:nvSpPr>
        <p:spPr>
          <a:xfrm>
            <a:off x="4749225" y="1010600"/>
            <a:ext cx="4354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2392DD"/>
                </a:solidFill>
                <a:effectLst/>
                <a:latin typeface="Arial" panose="020B0604020202020204" pitchFamily="34" charset="0"/>
              </a:rPr>
              <a:t>Advice for services on making vapes available</a:t>
            </a:r>
          </a:p>
          <a:p>
            <a:pPr algn="l"/>
            <a:r>
              <a:rPr lang="en-GB" b="1" i="0" u="none" strike="noStrike" dirty="0">
                <a:solidFill>
                  <a:srgbClr val="003B6E"/>
                </a:solidFill>
                <a:effectLst/>
                <a:latin typeface="Arial" panose="020B0604020202020204" pitchFamily="34" charset="0"/>
              </a:rPr>
              <a:t>Incorporating e-cigarettes into your Stop Smoking Service: Making the case and addressing concerns.</a:t>
            </a:r>
            <a:endParaRPr lang="en-GB" b="0" i="0" u="none" strike="noStrike" dirty="0">
              <a:solidFill>
                <a:srgbClr val="3D404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A984F16E-797A-4667-B53A-8FF04EDAD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568" y="430781"/>
            <a:ext cx="6380018" cy="844839"/>
          </a:xfrm>
        </p:spPr>
        <p:txBody>
          <a:bodyPr>
            <a:normAutofit fontScale="90000"/>
          </a:bodyPr>
          <a:lstStyle/>
          <a:p>
            <a:r>
              <a:rPr lang="en-GB" dirty="0"/>
              <a:t>1. Produce procurement guidance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968ADE5-9555-436E-9346-3490110D9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243" y="1010600"/>
            <a:ext cx="1555224" cy="2196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566A3C-5B6C-4F21-823C-83467F4CB06D}"/>
              </a:ext>
            </a:extLst>
          </p:cNvPr>
          <p:cNvSpPr txBox="1"/>
          <p:nvPr/>
        </p:nvSpPr>
        <p:spPr>
          <a:xfrm>
            <a:off x="4753507" y="2487928"/>
            <a:ext cx="473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2"/>
              </a:rPr>
              <a:t>https://www.ncsct.co.uk/publication_service_advice_vapes.php</a:t>
            </a:r>
            <a:endParaRPr lang="en-GB" sz="1200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CC7F9EBC-9265-8E51-0683-40C50B67D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853568" y="3554815"/>
            <a:ext cx="6380018" cy="844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2. An approved procurement platform for vapes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F897B-056B-6228-C030-53F7925F08EB}"/>
              </a:ext>
            </a:extLst>
          </p:cNvPr>
          <p:cNvSpPr txBox="1"/>
          <p:nvPr/>
        </p:nvSpPr>
        <p:spPr>
          <a:xfrm>
            <a:off x="4853568" y="4503822"/>
            <a:ext cx="609600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Engaged </a:t>
            </a:r>
            <a:r>
              <a:rPr lang="en-GB" sz="1800" dirty="0">
                <a:solidFill>
                  <a:schemeClr val="accent1"/>
                </a:solidFill>
              </a:rPr>
              <a:t>Crown Commercial Services </a:t>
            </a:r>
            <a:r>
              <a:rPr lang="en-GB" sz="1800" dirty="0"/>
              <a:t>to develop the procurement solution.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Focus: Delivery of vaping ‘</a:t>
            </a:r>
            <a:r>
              <a:rPr lang="en-US" sz="1800" dirty="0">
                <a:solidFill>
                  <a:schemeClr val="accent1"/>
                </a:solidFill>
              </a:rPr>
              <a:t>starter packs</a:t>
            </a:r>
            <a:r>
              <a:rPr lang="en-US" sz="1800" dirty="0"/>
              <a:t>’ to public sector organisations in support of the delivery of tobacco cessation services.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8498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30E7-9F0E-4B6B-9FE8-FA0F29E1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7D27B-F032-4E17-8AA4-721D79F9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7" y="1984932"/>
            <a:ext cx="4399301" cy="2477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73FED9-CCB0-419D-8F25-AC66E7F9E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90353"/>
              </p:ext>
            </p:extLst>
          </p:nvPr>
        </p:nvGraphicFramePr>
        <p:xfrm>
          <a:off x="4817926" y="533852"/>
          <a:ext cx="7077807" cy="553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771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0775-EA83-4747-BBAC-282DD5A3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Solution 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4EF4-8D69-47DB-851C-A62CF597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61522"/>
            <a:ext cx="10879499" cy="798287"/>
          </a:xfrm>
        </p:spPr>
        <p:txBody>
          <a:bodyPr>
            <a:noAutofit/>
          </a:bodyPr>
          <a:lstStyle/>
          <a:p>
            <a:r>
              <a:rPr lang="en-GB" sz="2000" b="0" dirty="0"/>
              <a:t>OHID and Crown Commercial Services commission the inclusion of a </a:t>
            </a:r>
            <a:r>
              <a:rPr lang="en-GB" sz="2000" dirty="0"/>
              <a:t>‘vaping product category’, </a:t>
            </a:r>
            <a:r>
              <a:rPr lang="en-GB" sz="2000" b="0" dirty="0"/>
              <a:t>within the existing Tail Spend Solution procurement framework (RM6202)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1361-B0FF-45D1-B75C-78C05C26C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94"/>
          <a:stretch/>
        </p:blipFill>
        <p:spPr>
          <a:xfrm>
            <a:off x="532130" y="1959809"/>
            <a:ext cx="8691217" cy="3669123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F52D1301-E7CB-472C-8F41-AEC0F00CE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227" y="3224617"/>
            <a:ext cx="1617272" cy="2284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EFF940-B313-432F-BB53-B5FF51A8E0FC}"/>
              </a:ext>
            </a:extLst>
          </p:cNvPr>
          <p:cNvSpPr txBox="1"/>
          <p:nvPr/>
        </p:nvSpPr>
        <p:spPr>
          <a:xfrm>
            <a:off x="7571399" y="6824886"/>
            <a:ext cx="733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Available but not mandatory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Two platform providers offering vaping product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Tendering requirements “pre-met” (therefore, no need to obtain further quotes)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“Starter packs” and product bundles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Any conflicts of interest clearly flagged (such as tobacco interests)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MHRA notification details specified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Option to refer vape providers to the platform</a:t>
            </a:r>
          </a:p>
          <a:p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1F4E6-04B1-A6D6-E5D0-75A0EFA99CD0}"/>
              </a:ext>
            </a:extLst>
          </p:cNvPr>
          <p:cNvSpPr txBox="1"/>
          <p:nvPr/>
        </p:nvSpPr>
        <p:spPr>
          <a:xfrm>
            <a:off x="9622225" y="5612837"/>
            <a:ext cx="16172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/>
              </a:rPr>
              <a:t>https://www.ncsct.co.uk/publication_service_advice_vapes.php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0876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0775-EA83-4747-BBAC-282DD5A3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18" y="359999"/>
            <a:ext cx="11446163" cy="84483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Framework Suppliers and Contracting Options</a:t>
            </a:r>
            <a:endParaRPr lang="en-GB" dirty="0"/>
          </a:p>
        </p:txBody>
      </p:sp>
      <p:sp>
        <p:nvSpPr>
          <p:cNvPr id="9" name="Google Shape;726;p86">
            <a:extLst>
              <a:ext uri="{FF2B5EF4-FFF2-40B4-BE49-F238E27FC236}">
                <a16:creationId xmlns:a16="http://schemas.microsoft.com/office/drawing/2014/main" id="{6BDCCC65-47B2-C46B-1414-FB85C9DEA90E}"/>
              </a:ext>
            </a:extLst>
          </p:cNvPr>
          <p:cNvSpPr txBox="1">
            <a:spLocks/>
          </p:cNvSpPr>
          <p:nvPr/>
        </p:nvSpPr>
        <p:spPr>
          <a:xfrm>
            <a:off x="372918" y="934819"/>
            <a:ext cx="10927600" cy="536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dirty="0"/>
              <a:t>The Framework consists of two suppliers: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lnSpc>
                <a:spcPct val="115000"/>
              </a:lnSpc>
            </a:pPr>
            <a:endParaRPr lang="en-GB" sz="1867" dirty="0"/>
          </a:p>
          <a:p>
            <a:pPr>
              <a:lnSpc>
                <a:spcPct val="115000"/>
              </a:lnSpc>
            </a:pPr>
            <a:endParaRPr lang="en-GB" sz="1867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E61B4-BEB2-4893-B7AC-6532043E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39" y="1691470"/>
            <a:ext cx="9098281" cy="1062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550B08-BF3B-E14E-2604-7D9A310A8EB0}"/>
              </a:ext>
            </a:extLst>
          </p:cNvPr>
          <p:cNvSpPr txBox="1"/>
          <p:nvPr/>
        </p:nvSpPr>
        <p:spPr>
          <a:xfrm>
            <a:off x="571499" y="2968823"/>
            <a:ext cx="72618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CIDFont+F3"/>
              </a:rPr>
              <a:t>Customers can enter into a </a:t>
            </a:r>
            <a:r>
              <a:rPr lang="en-GB" sz="1800" b="1" i="0" u="none" strike="noStrike" baseline="0" dirty="0">
                <a:latin typeface="CIDFont+F3"/>
              </a:rPr>
              <a:t>call off contract </a:t>
            </a:r>
            <a:r>
              <a:rPr lang="en-GB" sz="1800" b="0" i="0" u="none" strike="noStrike" baseline="0" dirty="0">
                <a:latin typeface="CIDFont+F3"/>
              </a:rPr>
              <a:t>with </a:t>
            </a:r>
            <a:r>
              <a:rPr lang="en-GB" sz="1800" b="1" i="0" u="none" strike="noStrike" baseline="0" dirty="0">
                <a:latin typeface="CIDFont+F3"/>
              </a:rPr>
              <a:t>either supplier </a:t>
            </a:r>
            <a:r>
              <a:rPr lang="en-GB" sz="1800" b="0" i="0" u="none" strike="noStrike" baseline="0" dirty="0">
                <a:latin typeface="CIDFont+F3"/>
              </a:rPr>
              <a:t>by way of:</a:t>
            </a:r>
          </a:p>
          <a:p>
            <a:pPr algn="l"/>
            <a:endParaRPr lang="en-GB" sz="1800" b="0" i="0" u="none" strike="noStrike" baseline="0" dirty="0">
              <a:latin typeface="CIDFont+F3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sz="1800" i="0" u="none" strike="noStrike" baseline="0" dirty="0">
                <a:latin typeface="CIDFont+F3"/>
              </a:rPr>
              <a:t>Direct Award </a:t>
            </a:r>
            <a:r>
              <a:rPr lang="en-GB" sz="1800" b="0" i="0" u="none" strike="noStrike" baseline="0" dirty="0">
                <a:latin typeface="CIDFont+F3"/>
              </a:rPr>
              <a:t>- A Customer may award a Contract under this Framework Contract without holding a further competition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3"/>
              </a:rPr>
              <a:t>developing a clear Statement of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CIDFont+F3"/>
              </a:rPr>
              <a:t>applying the direct award criteria set out in the Framework Contract to establish whether which provides the most economically advantageous solution (MEAT)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dirty="0">
                <a:latin typeface="CIDFont+F3"/>
              </a:rPr>
              <a:t>F</a:t>
            </a:r>
            <a:r>
              <a:rPr lang="en-GB" sz="1800" b="0" i="0" u="none" strike="noStrike" baseline="0" dirty="0">
                <a:latin typeface="CIDFont+F3"/>
              </a:rPr>
              <a:t>urther Competition - conducting a Further Competition Procedure by inviting both suppliers to submit a tender response in writing to the customer requirements set out in its invitation to tender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A24DD-C75D-8A6B-E3AB-7D6E86DF81A1}"/>
              </a:ext>
            </a:extLst>
          </p:cNvPr>
          <p:cNvSpPr txBox="1"/>
          <p:nvPr/>
        </p:nvSpPr>
        <p:spPr>
          <a:xfrm>
            <a:off x="8497077" y="3240577"/>
            <a:ext cx="332200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28235C"/>
                </a:solidFill>
                <a:latin typeface="CIDFont+F4"/>
              </a:rPr>
              <a:t>When you have established which supplier best fits your requirements you will need to award a Call-Off Contract to the supplier through the Tail Spend Solution RM6202 framework.</a:t>
            </a:r>
            <a:endParaRPr lang="en-GB" dirty="0"/>
          </a:p>
          <a:p>
            <a:endParaRPr lang="en-GB" dirty="0">
              <a:solidFill>
                <a:srgbClr val="28235C"/>
              </a:solidFill>
              <a:latin typeface="CIDFont+F4"/>
            </a:endParaRPr>
          </a:p>
          <a:p>
            <a:r>
              <a:rPr lang="en-GB" b="1" dirty="0">
                <a:solidFill>
                  <a:srgbClr val="28235C"/>
                </a:solidFill>
                <a:latin typeface="CIDFont+F4"/>
              </a:rPr>
              <a:t>Full support is provided by CCS and the framework suppliers during this process.</a:t>
            </a:r>
          </a:p>
        </p:txBody>
      </p:sp>
    </p:spTree>
    <p:extLst>
      <p:ext uri="{BB962C8B-B14F-4D97-AF65-F5344CB8AC3E}">
        <p14:creationId xmlns:p14="http://schemas.microsoft.com/office/powerpoint/2010/main" val="40566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0775-EA83-4747-BBAC-282DD5A3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18" y="359999"/>
            <a:ext cx="11446163" cy="84483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Meet the suppliers 1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E61B4-BEB2-4893-B7AC-6532043E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9" y="1014168"/>
            <a:ext cx="9098281" cy="1062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2C651-CB58-1743-9895-A070FA93DE18}"/>
              </a:ext>
            </a:extLst>
          </p:cNvPr>
          <p:cNvSpPr txBox="1"/>
          <p:nvPr/>
        </p:nvSpPr>
        <p:spPr>
          <a:xfrm>
            <a:off x="372918" y="5474500"/>
            <a:ext cx="4411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C563E"/>
                </a:solidFill>
                <a:latin typeface="CIDFont+F3"/>
                <a:hlinkClick r:id="rId4"/>
              </a:rPr>
              <a:t>www.unite.mercateo.com/vapesolutions</a:t>
            </a:r>
            <a:r>
              <a:rPr lang="en-GB" dirty="0">
                <a:solidFill>
                  <a:srgbClr val="FC563E"/>
                </a:solidFill>
                <a:latin typeface="CIDFont+F3"/>
              </a:rPr>
              <a:t> 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21828A-4012-040E-CA7E-9A64E700AD66}"/>
              </a:ext>
            </a:extLst>
          </p:cNvPr>
          <p:cNvCxnSpPr/>
          <p:nvPr/>
        </p:nvCxnSpPr>
        <p:spPr>
          <a:xfrm>
            <a:off x="5852160" y="975360"/>
            <a:ext cx="6096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FD92F6-D292-D917-6DAA-BFA89B9D63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6" t="1958" r="2041"/>
          <a:stretch/>
        </p:blipFill>
        <p:spPr>
          <a:xfrm>
            <a:off x="541019" y="2247900"/>
            <a:ext cx="5059681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616B32-6372-FDD2-A51E-8A3337A280E3}"/>
              </a:ext>
            </a:extLst>
          </p:cNvPr>
          <p:cNvSpPr txBox="1"/>
          <p:nvPr/>
        </p:nvSpPr>
        <p:spPr>
          <a:xfrm>
            <a:off x="372918" y="5843832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Email: </a:t>
            </a:r>
            <a:r>
              <a:rPr lang="en-GB" sz="1200" dirty="0">
                <a:hlinkClick r:id="rId6"/>
              </a:rPr>
              <a:t>CCStailspend@unite.eu</a:t>
            </a:r>
            <a:endParaRPr lang="en-GB" sz="1200" dirty="0"/>
          </a:p>
          <a:p>
            <a:r>
              <a:rPr lang="en-GB" sz="1200" dirty="0"/>
              <a:t>Tel: 0292 150 9669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12D78B-4703-79C2-4C4E-A1494FB1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781" y="2190065"/>
            <a:ext cx="3199939" cy="3192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71DF9-80C5-E662-460E-CF95ABD8E2F6}"/>
              </a:ext>
            </a:extLst>
          </p:cNvPr>
          <p:cNvSpPr txBox="1"/>
          <p:nvPr/>
        </p:nvSpPr>
        <p:spPr>
          <a:xfrm>
            <a:off x="6690360" y="5474500"/>
            <a:ext cx="4015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IDFont+F3"/>
                <a:hlinkClick r:id="rId8"/>
              </a:rPr>
              <a:t>www.</a:t>
            </a:r>
            <a:r>
              <a:rPr lang="en-GB" sz="1800" b="0" i="0" u="none" strike="noStrike" baseline="0" dirty="0">
                <a:latin typeface="CIDFont+F3"/>
                <a:hlinkClick r:id="rId8"/>
              </a:rPr>
              <a:t>otgroupltd.co.uk/vaping-solutions</a:t>
            </a:r>
            <a:r>
              <a:rPr lang="en-GB" sz="1800" b="0" i="0" u="none" strike="noStrike" baseline="0" dirty="0">
                <a:latin typeface="CIDFont+F3"/>
              </a:rPr>
              <a:t> 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05CB2-B2E7-6106-05BF-0A1A4623852B}"/>
              </a:ext>
            </a:extLst>
          </p:cNvPr>
          <p:cNvSpPr txBox="1"/>
          <p:nvPr/>
        </p:nvSpPr>
        <p:spPr>
          <a:xfrm>
            <a:off x="6723485" y="5843831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Email: </a:t>
            </a:r>
            <a:r>
              <a:rPr lang="en-GB" sz="1200" dirty="0">
                <a:hlinkClick r:id="rId9"/>
              </a:rPr>
              <a:t>cspublic@otgroupltd.co.uk</a:t>
            </a:r>
            <a:r>
              <a:rPr lang="en-GB" sz="1200" dirty="0"/>
              <a:t> </a:t>
            </a:r>
          </a:p>
          <a:p>
            <a:r>
              <a:rPr lang="en-GB" sz="1200" dirty="0"/>
              <a:t>Tel: 0330 165 4452</a:t>
            </a:r>
          </a:p>
        </p:txBody>
      </p:sp>
    </p:spTree>
    <p:extLst>
      <p:ext uri="{BB962C8B-B14F-4D97-AF65-F5344CB8AC3E}">
        <p14:creationId xmlns:p14="http://schemas.microsoft.com/office/powerpoint/2010/main" val="22111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0775-EA83-4747-BBAC-282DD5A3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18" y="359999"/>
            <a:ext cx="11446163" cy="84483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Meet the suppliers 2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E61B4-BEB2-4893-B7AC-6532043E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59" y="1127590"/>
            <a:ext cx="9098281" cy="10624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21828A-4012-040E-CA7E-9A64E700AD66}"/>
              </a:ext>
            </a:extLst>
          </p:cNvPr>
          <p:cNvCxnSpPr>
            <a:cxnSpLocks/>
          </p:cNvCxnSpPr>
          <p:nvPr/>
        </p:nvCxnSpPr>
        <p:spPr>
          <a:xfrm>
            <a:off x="5852160" y="975360"/>
            <a:ext cx="0" cy="379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9B847-E555-E730-3FAF-1EE5E8A8B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1" y="1987127"/>
            <a:ext cx="5135880" cy="2911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D0AA9-12CF-F064-BD7A-B309CF612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705" y="2400300"/>
            <a:ext cx="4223356" cy="23059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C4A2B-0F86-B0BC-9FFC-C0B8AB907F2D}"/>
              </a:ext>
            </a:extLst>
          </p:cNvPr>
          <p:cNvCxnSpPr/>
          <p:nvPr/>
        </p:nvCxnSpPr>
        <p:spPr>
          <a:xfrm flipV="1">
            <a:off x="1539240" y="4776496"/>
            <a:ext cx="9464040" cy="53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B5C1EE-D34B-A671-D024-4A1C79FEE50C}"/>
              </a:ext>
            </a:extLst>
          </p:cNvPr>
          <p:cNvSpPr txBox="1"/>
          <p:nvPr/>
        </p:nvSpPr>
        <p:spPr>
          <a:xfrm>
            <a:off x="2298302" y="4980355"/>
            <a:ext cx="7107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A188"/>
                </a:solidFill>
              </a:rPr>
              <a:t>You can discuss your service requirements directly with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A188"/>
                </a:solidFill>
              </a:rPr>
              <a:t>You can invite vape suppliers to join the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A188"/>
                </a:solidFill>
              </a:rPr>
              <a:t>Create bespoke product bundles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A188"/>
                </a:solidFill>
              </a:rPr>
              <a:t>Explore call-off delivery orders; and voucher schemes</a:t>
            </a:r>
          </a:p>
        </p:txBody>
      </p:sp>
    </p:spTree>
    <p:extLst>
      <p:ext uri="{BB962C8B-B14F-4D97-AF65-F5344CB8AC3E}">
        <p14:creationId xmlns:p14="http://schemas.microsoft.com/office/powerpoint/2010/main" val="409792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0775-EA83-4747-BBAC-282DD5A3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4EF4-8D69-47DB-851C-A62CF597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303563"/>
            <a:ext cx="10727099" cy="798287"/>
          </a:xfrm>
        </p:spPr>
        <p:txBody>
          <a:bodyPr>
            <a:noAutofit/>
          </a:bodyPr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brand new procurement portal/framework. What is new, is the introduction of a specific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product category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within an existing public sector procurement framework.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FF940-B313-432F-BB53-B5FF51A8E0FC}"/>
              </a:ext>
            </a:extLst>
          </p:cNvPr>
          <p:cNvSpPr txBox="1"/>
          <p:nvPr/>
        </p:nvSpPr>
        <p:spPr>
          <a:xfrm>
            <a:off x="1560150" y="2200574"/>
            <a:ext cx="9405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Framework is available but not mandatory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Two platform providers offering vaping product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Tendering requirements “pre-met” (therefore, no need to obtain further quotes)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“Starter packs” and product bundles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Any conflicts of interest clearly flagged (such as tobacco interests)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MHRA notification details specified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Option to refer vape providers to the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Public </a:t>
            </a:r>
            <a:r>
              <a:rPr lang="en-GB" sz="2400"/>
              <a:t>sector partners only</a:t>
            </a: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873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C">
      <a:dk1>
        <a:sysClr val="windowText" lastClr="000000"/>
      </a:dk1>
      <a:lt1>
        <a:sysClr val="window" lastClr="FFFFFF"/>
      </a:lt1>
      <a:dk2>
        <a:srgbClr val="616265"/>
      </a:dk2>
      <a:lt2>
        <a:srgbClr val="E0E0E1"/>
      </a:lt2>
      <a:accent1>
        <a:srgbClr val="01A188"/>
      </a:accent1>
      <a:accent2>
        <a:srgbClr val="0063BE"/>
      </a:accent2>
      <a:accent3>
        <a:srgbClr val="E57200"/>
      </a:accent3>
      <a:accent4>
        <a:srgbClr val="512698"/>
      </a:accent4>
      <a:accent5>
        <a:srgbClr val="34B6E4"/>
      </a:accent5>
      <a:accent6>
        <a:srgbClr val="CC092F"/>
      </a:accent6>
      <a:hlink>
        <a:srgbClr val="0063BE"/>
      </a:hlink>
      <a:folHlink>
        <a:srgbClr val="5126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D-PPT-template (1)" id="{8426C4F5-B5C1-437D-849D-D70650BE84B5}" vid="{6DD5D7B9-8B15-4B41-8E14-778062E417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661984a6-da6b-4af6-b4e6-6f7afbeb6463" xsi:nil="true"/>
    <MigrationWizIdSecurityGroups xmlns="661984a6-da6b-4af6-b4e6-6f7afbeb6463" xsi:nil="true"/>
    <MigrationWizId xmlns="661984a6-da6b-4af6-b4e6-6f7afbeb6463" xsi:nil="true"/>
    <MigrationWizIdVersion xmlns="661984a6-da6b-4af6-b4e6-6f7afbeb6463" xsi:nil="true"/>
    <MigrationWizIdPermissions xmlns="661984a6-da6b-4af6-b4e6-6f7afbeb6463" xsi:nil="true"/>
    <MigrationWizIdPermissionLevels xmlns="661984a6-da6b-4af6-b4e6-6f7afbeb6463" xsi:nil="true"/>
    <SharedWithUsers xmlns="1022d36a-6a71-4d72-80e6-4c293b40d898">
      <UserInfo>
        <DisplayName>Clark, Helen</DisplayName>
        <AccountId>36</AccountId>
        <AccountType/>
      </UserInfo>
      <UserInfo>
        <DisplayName>Gregory, Allan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91CB87DDBD64C8FD32887379E2DE8" ma:contentTypeVersion="10" ma:contentTypeDescription="Create a new document." ma:contentTypeScope="" ma:versionID="01b40b007e9302f895294a19292827e8">
  <xsd:schema xmlns:xsd="http://www.w3.org/2001/XMLSchema" xmlns:xs="http://www.w3.org/2001/XMLSchema" xmlns:p="http://schemas.microsoft.com/office/2006/metadata/properties" xmlns:ns2="661984a6-da6b-4af6-b4e6-6f7afbeb6463" xmlns:ns3="1022d36a-6a71-4d72-80e6-4c293b40d898" targetNamespace="http://schemas.microsoft.com/office/2006/metadata/properties" ma:root="true" ma:fieldsID="09018c36b9f2ee475063224042a28668" ns2:_="" ns3:_="">
    <xsd:import namespace="661984a6-da6b-4af6-b4e6-6f7afbeb6463"/>
    <xsd:import namespace="1022d36a-6a71-4d72-80e6-4c293b40d898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984a6-da6b-4af6-b4e6-6f7afbeb646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2d36a-6a71-4d72-80e6-4c293b40d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B6F8FC-194E-45BC-921E-59EDF72244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D0E249-00BE-47D0-B105-9A877EE4B07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61984a6-da6b-4af6-b4e6-6f7afbeb6463"/>
    <ds:schemaRef ds:uri="http://purl.org/dc/terms/"/>
    <ds:schemaRef ds:uri="http://schemas.openxmlformats.org/package/2006/metadata/core-properties"/>
    <ds:schemaRef ds:uri="1022d36a-6a71-4d72-80e6-4c293b40d89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724DEA-57A3-4C86-844D-6D7CFF5C4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984a6-da6b-4af6-b4e6-6f7afbeb6463"/>
    <ds:schemaRef ds:uri="1022d36a-6a71-4d72-80e6-4c293b40d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OHID-PPT-template</Template>
  <TotalTime>3497</TotalTime>
  <Words>879</Words>
  <Application>Microsoft Office PowerPoint</Application>
  <PresentationFormat>Widescreen</PresentationFormat>
  <Paragraphs>107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CIDFont+F3</vt:lpstr>
      <vt:lpstr>CIDFont+F4</vt:lpstr>
      <vt:lpstr>Office Theme</vt:lpstr>
      <vt:lpstr>Introduction of an approved supply chain for vaping products  Crown Commercial Services: RM6202 Tail Spend Solution</vt:lpstr>
      <vt:lpstr>LAs face vape procurement challenges</vt:lpstr>
      <vt:lpstr>1. Produce procurement guidance</vt:lpstr>
      <vt:lpstr>Market Engagement</vt:lpstr>
      <vt:lpstr>Solution Overview</vt:lpstr>
      <vt:lpstr>Framework Suppliers and Contracting Options</vt:lpstr>
      <vt:lpstr>Meet the suppliers 1</vt:lpstr>
      <vt:lpstr>Meet the suppliers 2</vt:lpstr>
      <vt:lpstr>Key messages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note on accessibility</dc:title>
  <dc:subject>[Add Subject]</dc:subject>
  <dc:creator>Allan Gregory</dc:creator>
  <cp:keywords>[Add keywords]; DHSC; PowerPoint Presentation;</cp:keywords>
  <cp:lastModifiedBy>Gregory, Allan</cp:lastModifiedBy>
  <cp:revision>11</cp:revision>
  <dcterms:created xsi:type="dcterms:W3CDTF">2022-08-18T13:08:19Z</dcterms:created>
  <dcterms:modified xsi:type="dcterms:W3CDTF">2023-05-17T09:07:05Z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0x01010025691CB87DDBD64C8FD32887379E2DE8</vt:lpwstr>
  </property>
</Properties>
</file>